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3" r:id="rId4"/>
    <p:sldId id="264" r:id="rId5"/>
    <p:sldId id="266" r:id="rId6"/>
    <p:sldId id="269" r:id="rId7"/>
    <p:sldId id="267" r:id="rId8"/>
    <p:sldId id="265" r:id="rId9"/>
    <p:sldId id="257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5365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33399"/>
                </a:solidFill>
                <a:latin typeface="Times"/>
                <a:ea typeface="Times New Roman"/>
              </a:rPr>
              <a:t>Решение задачи </a:t>
            </a:r>
            <a:r>
              <a:rPr lang="ru-RU" b="1" dirty="0">
                <a:solidFill>
                  <a:srgbClr val="333399"/>
                </a:solidFill>
                <a:latin typeface="Times"/>
                <a:ea typeface="Times New Roman"/>
              </a:rPr>
              <a:t>на парообразование и конденсацию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5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решить самостоятельно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16832"/>
            <a:ext cx="763284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75"/>
              </a:lnSpc>
              <a:spcAft>
                <a:spcPts val="1125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Задача № 4   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Какое количество теплоты необходимо, чтобы из льда массой 2 кг, взятого при температуре -10 °С, получить пар при 100 °С?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780928"/>
            <a:ext cx="770485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1125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Задача №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 Какую энергию нужно затратить, чтобы расплавить кусок свинца массой 8 кг, взятый при температуре 27 °С?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899592" y="3813720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-100" normalizeH="0" baseline="0" noProof="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  Задачи решить </a:t>
            </a:r>
            <a:r>
              <a:rPr kumimoji="0" lang="ru-RU" sz="2200" b="1" i="0" u="none" strike="noStrike" kern="0" cap="none" spc="-100" normalizeH="0" baseline="0" noProof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до </a:t>
            </a:r>
            <a:r>
              <a:rPr kumimoji="0" lang="ru-RU" sz="2200" b="1" i="0" u="none" strike="noStrike" kern="0" cap="none" spc="-100" normalizeH="0" baseline="0" noProof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21.11.20</a:t>
            </a:r>
            <a:r>
              <a:rPr kumimoji="0" lang="ru-RU" sz="2200" b="1" i="0" u="none" strike="noStrike" kern="0" cap="none" spc="-100" normalizeH="0" baseline="0" noProof="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. Выполненное задание отправить </a:t>
            </a:r>
            <a:r>
              <a:rPr kumimoji="0" lang="ru-RU" sz="2200" b="1" i="0" u="none" strike="noStrike" kern="0" cap="none" spc="-100" normalizeH="0" baseline="0" noProof="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на э/а  </a:t>
            </a:r>
            <a:r>
              <a:rPr kumimoji="0" lang="en-US" sz="2200" b="1" i="0" u="none" strike="noStrike" kern="0" cap="none" spc="-100" normalizeH="0" baseline="0" noProof="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galina-okuneva@mail.ru</a:t>
            </a:r>
            <a:r>
              <a:rPr kumimoji="0" lang="ru-RU" sz="2200" b="1" i="0" u="none" strike="noStrike" kern="0" cap="none" spc="-100" normalizeH="0" baseline="0" noProof="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74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Испарением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называется процесс превращения вещества из жидкого состояния в газообразное, происходящий с поверхности жидкости при любой температуре</a:t>
            </a:r>
            <a:endParaRPr lang="ru-RU" dirty="0"/>
          </a:p>
        </p:txBody>
      </p:sp>
      <p:pic>
        <p:nvPicPr>
          <p:cNvPr id="3" name="Рисунок 2" descr="скорость испар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27280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Процесс превращения вещества из газообразного состояния в жидкое называется </a:t>
            </a:r>
            <a:r>
              <a:rPr lang="ru-RU" b="1" dirty="0">
                <a:latin typeface="Times New Roman"/>
                <a:ea typeface="Times New Roman"/>
              </a:rPr>
              <a:t>конденсацией</a:t>
            </a:r>
            <a:endParaRPr lang="ru-RU" dirty="0"/>
          </a:p>
        </p:txBody>
      </p:sp>
      <p:pic>
        <p:nvPicPr>
          <p:cNvPr id="3" name="Рисунок 2" descr="насыщенный па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5678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6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парение конденсац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2879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5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920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Формулы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используемые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решении задачи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парообразование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конденсацию</a:t>
            </a:r>
            <a:r>
              <a:rPr lang="ru-RU" sz="36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3600" b="1" dirty="0">
                <a:latin typeface="Calibri"/>
                <a:ea typeface="Calibri"/>
                <a:cs typeface="Times New Roman"/>
              </a:rPr>
            </a:b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24439"/>
              </p:ext>
            </p:extLst>
          </p:nvPr>
        </p:nvGraphicFramePr>
        <p:xfrm>
          <a:off x="467544" y="1124743"/>
          <a:ext cx="8136905" cy="5640926"/>
        </p:xfrm>
        <a:graphic>
          <a:graphicData uri="http://schemas.openxmlformats.org/drawingml/2006/table">
            <a:tbl>
              <a:tblPr firstRow="1" firstCol="1" bandRow="1"/>
              <a:tblGrid>
                <a:gridCol w="2132025"/>
                <a:gridCol w="1682148"/>
                <a:gridCol w="2366744"/>
                <a:gridCol w="1955988"/>
              </a:tblGrid>
              <a:tr h="637478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1300" b="1" dirty="0">
                          <a:solidFill>
                            <a:srgbClr val="9933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Название величины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1300" b="1">
                          <a:solidFill>
                            <a:srgbClr val="9933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Обозначение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1300" b="1">
                          <a:solidFill>
                            <a:srgbClr val="9933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1300" b="1">
                          <a:solidFill>
                            <a:srgbClr val="9933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Формула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25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 dirty="0">
                          <a:solidFill>
                            <a:srgbClr val="333399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Масса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кг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m = Q / L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63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 dirty="0">
                          <a:solidFill>
                            <a:srgbClr val="333399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Температура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 dirty="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t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°С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478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 dirty="0">
                          <a:solidFill>
                            <a:srgbClr val="333399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Температура кипения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 dirty="0" err="1" smtClean="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2000" b="1" i="1" baseline="-25000" dirty="0" err="1" smtClean="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кип</a:t>
                      </a:r>
                      <a:endParaRPr lang="ru-RU" sz="2000" b="1" i="1" baseline="-25000" dirty="0" smtClean="0">
                        <a:solidFill>
                          <a:srgbClr val="03437C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t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c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 =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t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к -273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" panose="02020603050405020304" pitchFamily="18" charset="0"/>
                        <a:ea typeface="Calibri"/>
                        <a:cs typeface="Times" panose="02020603050405020304" pitchFamily="18" charset="0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dirty="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°С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478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>
                          <a:solidFill>
                            <a:srgbClr val="333399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Удельная теплоемкость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 dirty="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Дж/кг°С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396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>
                          <a:solidFill>
                            <a:srgbClr val="333399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Удельная теплота парообразования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 dirty="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dirty="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Дж/кг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L = Q / m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301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>
                          <a:solidFill>
                            <a:srgbClr val="333399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Кол-во теплоты при нагревании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Q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dirty="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Дж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Q=cm(t</a:t>
                      </a:r>
                      <a:r>
                        <a:rPr lang="ru-RU" sz="2000" b="1" i="1" baseline="-2500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i="1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–t</a:t>
                      </a:r>
                      <a:r>
                        <a:rPr lang="ru-RU" sz="2000" b="1" i="1" baseline="-2500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b="1" i="1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396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>
                          <a:solidFill>
                            <a:srgbClr val="333399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Кол-во теплоты при парообразовании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Q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dirty="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Дж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000" b="1" i="1" dirty="0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Q = </a:t>
                      </a:r>
                      <a:r>
                        <a:rPr lang="ru-RU" sz="2000" b="1" i="1" dirty="0" err="1">
                          <a:solidFill>
                            <a:srgbClr val="03437C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Lm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58" marR="34058" marT="34058" marB="3405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chitel.pro/wp-content/uploads/2018/10/парообразование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0485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ПРИМЕРЫ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РЕШЕНИЯ ЗАДАЧ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70485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1125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Задача № 1.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Какое количество энергии требуется для обращения воды массой 150 г в пар при температуре 100 °С?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s://uchitel.pro/wp-content/uploads/2018/10/2018-10-22_18-13-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643513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2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2088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1125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Задача № 2.  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Какое количество энергии требуется для превращения воды массой 2 кг, взятой при температуре 20 °С, в пар?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https://uchitel.pro/wp-content/uploads/2018/10/2018-10-22_18-23-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5727"/>
            <a:ext cx="8064896" cy="442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4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99288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1125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Задача №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Какое количество энергии требуется для превращения в пар спирта массой 200 г, взятого при температуре 18 °С?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https://uchitel.pro/wp-content/uploads/2018/10/2018-10-22_18-37-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8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149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Решение задачи на парообразование и конденсацию</vt:lpstr>
      <vt:lpstr>Презентация PowerPoint</vt:lpstr>
      <vt:lpstr>Презентация PowerPoint</vt:lpstr>
      <vt:lpstr>Презентация PowerPoint</vt:lpstr>
      <vt:lpstr>  Формулы, используемые при решении задачи на парообразование и конденсацию </vt:lpstr>
      <vt:lpstr>Презентация PowerPoint</vt:lpstr>
      <vt:lpstr>ПРИМЕРЫ РЕШЕНИЯ ЗАДАЧ </vt:lpstr>
      <vt:lpstr>Презентация PowerPoint</vt:lpstr>
      <vt:lpstr>Презентация PowerPoint</vt:lpstr>
      <vt:lpstr>Задачи решить самостоятельно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парообразование и конденсацию</dc:title>
  <dc:creator>Okunev</dc:creator>
  <cp:lastModifiedBy>Okunev</cp:lastModifiedBy>
  <cp:revision>13</cp:revision>
  <dcterms:created xsi:type="dcterms:W3CDTF">2020-11-12T13:22:02Z</dcterms:created>
  <dcterms:modified xsi:type="dcterms:W3CDTF">2020-11-13T10:00:09Z</dcterms:modified>
</cp:coreProperties>
</file>