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1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1" r:id="rId9"/>
    <p:sldId id="29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8C7F-81EF-4703-8E88-4468F92459C8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10C54-2943-4936-ACA7-6639CBBC3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71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898984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  <a:spcAft>
                <a:spcPts val="1125"/>
              </a:spcAft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Решение задачи 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теме Электрическое поле. Строение атома</a:t>
            </a:r>
            <a:r>
              <a:rPr lang="ru-RU" sz="20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r>
              <a:rPr lang="ru-RU" sz="20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r>
              <a:rPr lang="ru-RU" sz="28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2800" dirty="0" smtClean="0">
                <a:latin typeface="Calibri"/>
                <a:ea typeface="Calibri"/>
                <a:cs typeface="Times New Roman"/>
              </a:rPr>
            </a:br>
            <a:r>
              <a:rPr lang="ru-RU" sz="3600" dirty="0">
                <a:latin typeface="Calibri"/>
                <a:ea typeface="Calibri"/>
                <a:cs typeface="Times New Roman"/>
              </a:rPr>
              <a:t/>
            </a:r>
            <a:br>
              <a:rPr lang="ru-RU" sz="36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42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Два вида электрических заряд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33" y="332656"/>
            <a:ext cx="8732572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Взаимодействие заряд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5" y="404664"/>
            <a:ext cx="8539329" cy="520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55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Электрическое поле. Свойст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9734"/>
            <a:ext cx="8712968" cy="613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8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электрическая си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52" y="692696"/>
            <a:ext cx="7935280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02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Строение атом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88" y="836712"/>
            <a:ext cx="888676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000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chitel.pro/wp-content/uploads/2018/07/2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2960"/>
            <a:ext cx="5688632" cy="624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94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lvl="0" algn="ctr">
              <a:lnSpc>
                <a:spcPts val="2550"/>
              </a:lnSpc>
              <a:spcAft>
                <a:spcPts val="3960"/>
              </a:spcAft>
            </a:pPr>
            <a:endParaRPr lang="ru-RU" sz="2400" b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R="12700" lvl="0" algn="ctr">
              <a:lnSpc>
                <a:spcPts val="2550"/>
              </a:lnSpc>
              <a:spcAft>
                <a:spcPts val="3960"/>
              </a:spcAft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Решение 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задач по теме «СТРОЕНИЕ АТОМА»</a:t>
            </a:r>
            <a:endParaRPr lang="ru-RU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4221089"/>
            <a:ext cx="82809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600" b="1" dirty="0" bmk="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2.Самостоятельная</a:t>
            </a:r>
            <a:r>
              <a:rPr lang="ru-RU" altLang="ru-RU" sz="600" b="1" dirty="0" bmk="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600" b="1" dirty="0" bmk="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alt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абота 10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Кирик</a:t>
            </a:r>
            <a:r>
              <a:rPr lang="ru-RU" alt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стр</a:t>
            </a:r>
            <a:r>
              <a:rPr lang="ru-RU" altLang="ru-RU" sz="2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37. Средний уровень, задачи 1-6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16832"/>
            <a:ext cx="624644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b="1" spc="100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/>
                <a:cs typeface="Times New Roman" panose="02020603050405020304" pitchFamily="18" charset="0"/>
              </a:rPr>
              <a:t>1.Самостоятельная работам 9</a:t>
            </a:r>
          </a:p>
          <a:p>
            <a:pPr lvl="0"/>
            <a:r>
              <a:rPr lang="ru-RU" sz="2600" b="1" spc="100" dirty="0" err="1">
                <a:solidFill>
                  <a:srgbClr val="000000"/>
                </a:solidFill>
                <a:latin typeface="Times New Roman" panose="02020603050405020304" pitchFamily="18" charset="0"/>
                <a:ea typeface="Century Schoolbook"/>
                <a:cs typeface="Times New Roman" panose="02020603050405020304" pitchFamily="18" charset="0"/>
              </a:rPr>
              <a:t>Кирик</a:t>
            </a:r>
            <a:r>
              <a:rPr lang="ru-RU" sz="2600" b="1" spc="100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/>
                <a:cs typeface="Times New Roman" panose="02020603050405020304" pitchFamily="18" charset="0"/>
              </a:rPr>
              <a:t> , </a:t>
            </a:r>
            <a:r>
              <a:rPr lang="ru-RU" sz="2600" b="1" spc="100" dirty="0" err="1">
                <a:solidFill>
                  <a:srgbClr val="000000"/>
                </a:solidFill>
                <a:latin typeface="Times New Roman" panose="02020603050405020304" pitchFamily="18" charset="0"/>
                <a:ea typeface="Century Schoolbook"/>
                <a:cs typeface="Times New Roman" panose="02020603050405020304" pitchFamily="18" charset="0"/>
              </a:rPr>
              <a:t>стр</a:t>
            </a:r>
            <a:r>
              <a:rPr lang="ru-RU" sz="2600" b="1" spc="100" dirty="0">
                <a:solidFill>
                  <a:srgbClr val="000000"/>
                </a:solidFill>
                <a:latin typeface="Times New Roman" panose="02020603050405020304" pitchFamily="18" charset="0"/>
                <a:ea typeface="Century Schoolbook"/>
                <a:cs typeface="Times New Roman" panose="02020603050405020304" pitchFamily="18" charset="0"/>
              </a:rPr>
              <a:t> 36 Средний уровень, задачи №1-6,</a:t>
            </a:r>
          </a:p>
          <a:p>
            <a:pPr lvl="0"/>
            <a:r>
              <a:rPr lang="ru-RU" sz="2600" b="1" spc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Достаточный уровень, задачи № 1-6</a:t>
            </a:r>
            <a:endParaRPr lang="ru-RU" sz="2600" b="1" spc="55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615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498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734</TotalTime>
  <Words>41</Words>
  <Application>Microsoft Office PowerPoint</Application>
  <PresentationFormat>Экран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 Решение задачи по теме Электрическое поле. Строение атома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Скорость равномерного движения тела по окружности   Код ОГЭ 1.5. Скорость равномерного движения тела по окружности. Направление скорости. Формула для вычисления скорости через радиус окружности и период обращения. Центростремительное ускорение. Направление центростремительного ускорения. Формула для вычисления ускорения. Формула, связывающая период и частоту обращения</dc:title>
  <dc:creator>Okunev</dc:creator>
  <cp:lastModifiedBy>Okunev</cp:lastModifiedBy>
  <cp:revision>103</cp:revision>
  <dcterms:created xsi:type="dcterms:W3CDTF">2020-11-13T05:21:00Z</dcterms:created>
  <dcterms:modified xsi:type="dcterms:W3CDTF">2020-12-20T13:09:08Z</dcterms:modified>
</cp:coreProperties>
</file>