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1" r:id="rId3"/>
    <p:sldId id="302" r:id="rId4"/>
    <p:sldId id="300" r:id="rId5"/>
    <p:sldId id="301" r:id="rId6"/>
    <p:sldId id="294" r:id="rId7"/>
    <p:sldId id="293" r:id="rId8"/>
    <p:sldId id="295" r:id="rId9"/>
    <p:sldId id="297" r:id="rId10"/>
    <p:sldId id="298" r:id="rId11"/>
    <p:sldId id="292" r:id="rId12"/>
    <p:sldId id="284" r:id="rId13"/>
    <p:sldId id="299" r:id="rId14"/>
    <p:sldId id="276" r:id="rId15"/>
    <p:sldId id="287" r:id="rId16"/>
    <p:sldId id="288" r:id="rId17"/>
    <p:sldId id="289" r:id="rId18"/>
    <p:sldId id="29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8C7F-81EF-4703-8E88-4468F92459C8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10C54-2943-4936-ACA7-6639CBBC3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1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-oge.sdamgia.ru/problem?id=809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-oge.sdamgia.ru/problem?id=86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hys-oge.sdamgia.ru/problem?id=10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hys-oge.sdamgia.ru/problem?id=18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hys-oge.sdamgia.ru/problem?id=24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125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задачи на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сохранения энергии, закон сохранения импульса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тела.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Изменение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агрегатного состояния вещества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kunev\Desktop\20201129_2014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3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375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Задание 24 № </a:t>
            </a:r>
            <a:r>
              <a:rPr lang="ru-RU" sz="1600" b="1" u="sng" dirty="0">
                <a:solidFill>
                  <a:srgbClr val="09094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809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Груз массой 2 кг равномерно втаскивают по шероховатой наклонной плоскости, имеющей высоту 0,6 м и длину 1 м, действуя на него силой, равной по модулю 20 Н и направленной вдоль наклонной плоскости. Чему равен КПД наклонной плоскости?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Решить самостоятельно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личество теплоты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60515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10800000" flipV="1">
            <a:off x="323528" y="4382"/>
            <a:ext cx="864096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Задание 24 №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  <a:hlinkClick r:id="rId2"/>
              </a:rPr>
              <a:t>863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cs typeface="Arial" pitchFamily="34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Затратив количество теплоты 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altLang="ru-RU" sz="1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 1 МДж, из некоторой массы льда, взятого при температуре −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altLang="ru-RU" sz="1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°C, получили воду при температуре +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altLang="ru-RU" sz="1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°C. Известно, что   1/3  часть от затраченного количества теплоты пошла на нагревание воды. Кроме того, известно, что удельная теплоёмкость льда в 2 раза меньше удельной теплоёмкости воды. Определите количество теплоты </a:t>
            </a:r>
            <a:r>
              <a:rPr kumimoji="0" lang="ru-RU" altLang="ru-RU" sz="1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altLang="ru-RU" sz="14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которое пошло на превращение льда в воду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Решить самостоятельно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 descr="https://oge.sdamgia.ru/formula/svg/79/7964c6a339acf2ddea25a5ef0552b97e.svg"/>
          <p:cNvSpPr>
            <a:spLocks noChangeAspect="1" noChangeArrowheads="1"/>
          </p:cNvSpPr>
          <p:nvPr/>
        </p:nvSpPr>
        <p:spPr bwMode="auto">
          <a:xfrm>
            <a:off x="9371013" y="-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диаграмме для двух веществ приведены значения количества теплоты, необходимого для нагревания 1 кг вещества на 10 °С и для плавления 100 г вещества, нагретого до температуры плавления. Сравните удельные теплоемкости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 веществ.</a:t>
            </a:r>
          </a:p>
        </p:txBody>
      </p:sp>
      <p:pic>
        <p:nvPicPr>
          <p:cNvPr id="3" name="Рисунок 2" descr="https://phys-oge.sdamgia.ru/get_file?id=33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4175"/>
            <a:ext cx="482453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1)   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2)   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3)   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4)   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</a:p>
        </p:txBody>
      </p:sp>
      <p:sp>
        <p:nvSpPr>
          <p:cNvPr id="5" name="AutoShape 3" descr="https://oge.sdamgia.ru/formula/svg/96/9613ba1f46e161828bf07d4105c65c65.svg"/>
          <p:cNvSpPr>
            <a:spLocks noChangeAspect="1" noChangeArrowheads="1"/>
          </p:cNvSpPr>
          <p:nvPr/>
        </p:nvSpPr>
        <p:spPr bwMode="auto">
          <a:xfrm>
            <a:off x="330200" y="-439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oge.sdamgia.ru/formula/svg/68/68cb2dfefb8e1911ff92c3d6b17082e0.svg"/>
          <p:cNvSpPr>
            <a:spLocks noChangeAspect="1" noChangeArrowheads="1"/>
          </p:cNvSpPr>
          <p:nvPr/>
        </p:nvSpPr>
        <p:spPr bwMode="auto">
          <a:xfrm>
            <a:off x="330200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https://oge.sdamgia.ru/formula/svg/b9/b9dbfd0d3e25b15e0e076ef86fe97459.svg"/>
          <p:cNvSpPr>
            <a:spLocks noChangeAspect="1" noChangeArrowheads="1"/>
          </p:cNvSpPr>
          <p:nvPr/>
        </p:nvSpPr>
        <p:spPr bwMode="auto">
          <a:xfrm>
            <a:off x="33020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oge.sdamgia.ru/formula/svg/4c/4c47dc7a12d4ee826fd532374128bd05.svg"/>
          <p:cNvSpPr>
            <a:spLocks noChangeAspect="1" noChangeArrowheads="1"/>
          </p:cNvSpPr>
          <p:nvPr/>
        </p:nvSpPr>
        <p:spPr bwMode="auto">
          <a:xfrm>
            <a:off x="330200" y="427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473780"/>
            <a:ext cx="1368152" cy="4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129014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43" y="3050039"/>
            <a:ext cx="14124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80" y="3548391"/>
            <a:ext cx="14124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323528" y="188640"/>
            <a:ext cx="8496944" cy="20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069" tIns="63480" rIns="9522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2.На рисунке показаны графики зависимости температуры от времени при нагревании и кипении воды, спирта и эфира. 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Массы жидкостей одинаковы, нагреватели одинаковой мощности. 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Какой жидкости соответствуют графики 1,2,3.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lass-fizika.ru/images/8ds/8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700808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Наклонный участок графика - нагревание, горизонтальный участок графика - кипение, при котором температура жидкости остается постоянной.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По таблицам находим, что температуру кипения равную 35°С имеет эфир (график 1), 78°С - спирт (график 2), а 100°С - вода (график 3).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7707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/>
              </a:rPr>
              <a:t>3. Объясните, почему высоко в горах вода закипает при температуре ниже 100 °С.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39552" y="4797149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Температура кипения жидкости зависит от давления. 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Чем меньше давление воздуха над поверхностью жидкости, тем ниже температура ее кипения.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В горах атмосферное давление уменьшается с увеличением высоты.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Чем выше гора, тем ниже атмосферное давление, тем ниже становится температура кипения жидкости.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9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/>
              </a:rPr>
              <a:t>Почему для измерения температуры наружного воздуха в холодных районах применяют термометры со спиртом, а не с ртутью?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По таблицам: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Температура замерзания (отвердевания) ртути - минус 39 </a:t>
            </a:r>
            <a:r>
              <a:rPr lang="ru-RU" baseline="30000" dirty="0" err="1">
                <a:latin typeface="Roboto"/>
              </a:rPr>
              <a:t>о</a:t>
            </a:r>
            <a:r>
              <a:rPr lang="ru-RU" dirty="0" err="1">
                <a:latin typeface="Roboto"/>
              </a:rPr>
              <a:t>С</a:t>
            </a:r>
            <a:r>
              <a:rPr lang="ru-RU" dirty="0">
                <a:latin typeface="Roboto"/>
              </a:rPr>
              <a:t>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температура замерзания (отвердевания) спирта - минус 114 </a:t>
            </a:r>
            <a:r>
              <a:rPr lang="ru-RU" baseline="30000" dirty="0" err="1">
                <a:latin typeface="Roboto"/>
              </a:rPr>
              <a:t>о</a:t>
            </a:r>
            <a:r>
              <a:rPr lang="ru-RU" dirty="0" err="1">
                <a:latin typeface="Roboto"/>
              </a:rPr>
              <a:t>С</a:t>
            </a:r>
            <a:r>
              <a:rPr lang="ru-RU" dirty="0">
                <a:latin typeface="Roboto"/>
              </a:rPr>
              <a:t>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При сильных морозах (ниже минус 39</a:t>
            </a:r>
            <a:r>
              <a:rPr lang="ru-RU" baseline="30000" dirty="0">
                <a:latin typeface="Roboto"/>
              </a:rPr>
              <a:t>о</a:t>
            </a:r>
            <a:r>
              <a:rPr lang="ru-RU" dirty="0">
                <a:latin typeface="Roboto"/>
              </a:rPr>
              <a:t>С) ртуть замерзнет, и ртутным термометром нельзя будет пользоваться.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А спиртовые термометры выдержат даже морозы в Антарктиде (ниже 80</a:t>
            </a:r>
            <a:r>
              <a:rPr lang="ru-RU" baseline="30000" dirty="0">
                <a:latin typeface="Roboto"/>
              </a:rPr>
              <a:t>о</a:t>
            </a:r>
            <a:r>
              <a:rPr lang="ru-RU" dirty="0">
                <a:latin typeface="Roboto"/>
              </a:rPr>
              <a:t>С)!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93269"/>
            <a:ext cx="299687" cy="6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069" tIns="63480" rIns="9522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5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Даны графики зависимости температуры от времени двух тел одинаковой массы.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5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25539"/>
            <a:ext cx="3888432" cy="25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908720"/>
            <a:ext cx="4464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Графики состоят из трех участков: нагревание твердого тела, плавление тела (горизонтальный участок) и </a:t>
            </a:r>
            <a:r>
              <a:rPr lang="ru-RU" dirty="0" smtClean="0">
                <a:latin typeface="Roboto"/>
              </a:rPr>
              <a:t>нагревание </a:t>
            </a:r>
            <a:r>
              <a:rPr lang="ru-RU" dirty="0">
                <a:latin typeface="Roboto"/>
              </a:rPr>
              <a:t>расплавленного тела.</a:t>
            </a:r>
            <a:br>
              <a:rPr lang="ru-RU" dirty="0">
                <a:latin typeface="Roboto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3" y="2204864"/>
            <a:ext cx="4464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Roboto"/>
              </a:rPr>
              <a:t>а) У какого тела выше температура плавления?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636912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/>
              </a:rPr>
              <a:t>Плавление происходит при неизменной температуре плавления (горизонтальный участок графика). 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По графику видно, что у первого тела температура плавления выше, чем у второго тела.</a:t>
            </a:r>
            <a:br>
              <a:rPr lang="ru-RU" sz="1400" dirty="0">
                <a:latin typeface="Roboto"/>
              </a:rPr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4" y="4001434"/>
            <a:ext cx="8280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Roboto"/>
              </a:rPr>
              <a:t>б. У </a:t>
            </a:r>
            <a:r>
              <a:rPr lang="ru-RU" sz="1400" b="1" dirty="0">
                <a:latin typeface="Roboto"/>
              </a:rPr>
              <a:t>какого тела больше удельная теплота плавления?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4309211"/>
            <a:ext cx="87129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/>
              </a:rPr>
              <a:t>По графику видно, что </a:t>
            </a:r>
            <a:r>
              <a:rPr lang="ru-RU" sz="1400" dirty="0" err="1">
                <a:latin typeface="Roboto"/>
              </a:rPr>
              <a:t>горизонталный</a:t>
            </a:r>
            <a:r>
              <a:rPr lang="ru-RU" sz="1400" dirty="0">
                <a:latin typeface="Roboto"/>
              </a:rPr>
              <a:t> участок (время полного плавления тела) длиннее у второго тела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Формула для плавления: Q = </a:t>
            </a:r>
            <a:r>
              <a:rPr lang="ru-RU" sz="1400" dirty="0" err="1">
                <a:latin typeface="Roboto"/>
              </a:rPr>
              <a:t>λm</a:t>
            </a:r>
            <a:r>
              <a:rPr lang="ru-RU" sz="1400" dirty="0">
                <a:latin typeface="Roboto"/>
              </a:rPr>
              <a:t/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При одинаковой массе второе тело для полного плавления требует большего времени. 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За большее время ему подводится для плавления большее количество теплоты, чем первому телу.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Но это </a:t>
            </a:r>
            <a:r>
              <a:rPr lang="ru-RU" sz="1400" dirty="0" err="1">
                <a:latin typeface="Roboto"/>
              </a:rPr>
              <a:t>воможно</a:t>
            </a:r>
            <a:r>
              <a:rPr lang="ru-RU" sz="1400" dirty="0">
                <a:latin typeface="Roboto"/>
              </a:rPr>
              <a:t> только, если удельная теплота плавления второго тела (λ) больше, чем удельная теплота плавления (λ) у первого тела</a:t>
            </a:r>
            <a:r>
              <a:rPr lang="ru-RU" sz="1600" dirty="0">
                <a:latin typeface="Roboto"/>
              </a:rPr>
              <a:t>.</a:t>
            </a:r>
            <a:br>
              <a:rPr lang="ru-RU" sz="1600" dirty="0">
                <a:latin typeface="Roboto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41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Roboto"/>
              </a:rPr>
              <a:t>в</a:t>
            </a:r>
            <a:r>
              <a:rPr lang="ru-RU" b="1" dirty="0" err="1" smtClean="0">
                <a:latin typeface="Roboto"/>
              </a:rPr>
              <a:t>.Одинаковы</a:t>
            </a:r>
            <a:r>
              <a:rPr lang="ru-RU" b="1" dirty="0" smtClean="0">
                <a:latin typeface="Roboto"/>
              </a:rPr>
              <a:t> </a:t>
            </a:r>
            <a:r>
              <a:rPr lang="ru-RU" b="1" dirty="0">
                <a:latin typeface="Roboto"/>
              </a:rPr>
              <a:t>ли удельные теплоёмкости тел?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Формула для нагревания: Q = </a:t>
            </a:r>
            <a:r>
              <a:rPr lang="ru-RU" dirty="0" err="1">
                <a:latin typeface="Roboto"/>
              </a:rPr>
              <a:t>cm</a:t>
            </a:r>
            <a:r>
              <a:rPr lang="ru-RU" dirty="0">
                <a:latin typeface="Roboto"/>
              </a:rPr>
              <a:t> (t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> - t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)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За время t при нагревании обоим телам передается одинаковое количество теплоты: Q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= Q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/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с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m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(t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-0) = c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>m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>(t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>-0)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c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m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t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 = c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>m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>t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/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Но массы тел одинаковы.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Тогда c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t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 = c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>t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/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Температура первого тела оказывается выше, чем второго.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Это возможно, если с</a:t>
            </a:r>
            <a:r>
              <a:rPr lang="ru-RU" baseline="-25000" dirty="0">
                <a:latin typeface="Roboto"/>
              </a:rPr>
              <a:t>1</a:t>
            </a:r>
            <a:r>
              <a:rPr lang="ru-RU" dirty="0">
                <a:latin typeface="Roboto"/>
              </a:rPr>
              <a:t>&lt; с</a:t>
            </a:r>
            <a:r>
              <a:rPr lang="ru-RU" baseline="-25000" dirty="0">
                <a:latin typeface="Roboto"/>
              </a:rPr>
              <a:t>2</a:t>
            </a:r>
            <a:r>
              <a:rPr lang="ru-RU" dirty="0">
                <a:latin typeface="Roboto"/>
              </a:rPr>
              <a:t/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Итак, удельная теплоемкость больше у второго тела, т.к. за одно и то же время второе тело нагревается меньше.</a:t>
            </a:r>
            <a:br>
              <a:rPr lang="ru-RU" dirty="0">
                <a:latin typeface="Roboto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3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800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8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сайте РЕШУ ОГЭ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самостоятельно проработайте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Тепловые явления Часть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Повторить 7класс. Гл. Давление твердых тел, жидкостей и газов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>Механическая </a:t>
            </a:r>
            <a:r>
              <a:rPr lang="ru-RU" sz="2200" b="1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>энергия.</a:t>
            </a:r>
            <a:br>
              <a:rPr lang="ru-RU" sz="2200" b="1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</a:br>
            <a:r>
              <a:rPr lang="ru-RU" sz="2200" b="1" dirty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>Закон сохранения </a:t>
            </a:r>
            <a:r>
              <a:rPr lang="ru-RU" sz="2200" b="1" dirty="0" smtClean="0">
                <a:solidFill>
                  <a:schemeClr val="tx1"/>
                </a:solidFill>
                <a:latin typeface="Times"/>
                <a:ea typeface="Times New Roman"/>
                <a:cs typeface="Times New Roman"/>
              </a:rPr>
              <a:t>энергии, закон сохранения импульса тела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5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Механической энергией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тела называют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сумму его кинетической и потенциальной энергий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575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581E1E"/>
                </a:solidFill>
                <a:latin typeface="Times New Roman"/>
                <a:ea typeface="Times New Roman"/>
                <a:cs typeface="Times New Roman"/>
              </a:rPr>
              <a:t>Механическая энергия характеризует способность тела или системы тел совершить работу вследствие изменения скорости тела или взаимного положения взаимодействующих тел.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Внутренней энергией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называется такая энергия тела, за счёт которой может совершаться механическая работа, не вызывая убыли механической энергии этого тела. Внутренняя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энеpгия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 зависит от механической энергии тела и зависит от строения тела и его состояния.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Закон сохранения и превращения энергии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гласит, что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энеpгия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ниоткуда не возникает и никуда не исчезает; она лишь переходит из одного вида в другой или от одного тела к другому.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581E1E"/>
                </a:solidFill>
                <a:latin typeface="Times New Roman"/>
                <a:ea typeface="Times New Roman"/>
              </a:rPr>
              <a:t>Закон сохранения механической энергии</a:t>
            </a:r>
            <a:r>
              <a:rPr lang="ru-RU" dirty="0">
                <a:solidFill>
                  <a:srgbClr val="581E1E"/>
                </a:solidFill>
                <a:latin typeface="Times New Roman"/>
                <a:ea typeface="Times New Roman"/>
              </a:rPr>
              <a:t>: если между телами системы действуют только силы тяготения и силы упругости, то сумма кинетической и потенциальной энергии остается неизменной, то есть механическая энергия сохраняется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04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. Закон сохранения механической энергии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В замкнутой и консервативной системе тел полная механическая энергия сохраняется: ΔW = 0 или W</a:t>
            </a:r>
            <a:r>
              <a:rPr lang="ru-RU" baseline="-25000" dirty="0">
                <a:latin typeface="Times New Roman"/>
                <a:ea typeface="Times New Roman"/>
                <a:cs typeface="Times New Roman"/>
              </a:rPr>
              <a:t>п1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+ W</a:t>
            </a:r>
            <a:r>
              <a:rPr lang="ru-RU" baseline="-25000" dirty="0">
                <a:latin typeface="Times New Roman"/>
                <a:ea typeface="Times New Roman"/>
                <a:cs typeface="Times New Roman"/>
              </a:rPr>
              <a:t>к1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= W</a:t>
            </a:r>
            <a:r>
              <a:rPr lang="ru-RU" baseline="-25000" dirty="0">
                <a:latin typeface="Times New Roman"/>
                <a:ea typeface="Times New Roman"/>
                <a:cs typeface="Times New Roman"/>
              </a:rPr>
              <a:t>п2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+ W</a:t>
            </a:r>
            <a:r>
              <a:rPr lang="ru-RU" baseline="-25000" dirty="0">
                <a:latin typeface="Times New Roman"/>
                <a:ea typeface="Times New Roman"/>
                <a:cs typeface="Times New Roman"/>
              </a:rPr>
              <a:t>к2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. Применим законы сохранения импульса и энергии к основным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моделям столкновений тел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575"/>
              </a:lnSpc>
              <a:spcAft>
                <a:spcPts val="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581E1E"/>
                </a:solidFill>
                <a:latin typeface="Times New Roman"/>
                <a:ea typeface="Times New Roman"/>
                <a:cs typeface="Times New Roman"/>
              </a:rPr>
              <a:t>Абсолютно неупругий удар</a:t>
            </a:r>
            <a:r>
              <a:rPr lang="ru-RU" dirty="0">
                <a:solidFill>
                  <a:srgbClr val="581E1E"/>
                </a:solidFill>
                <a:latin typeface="Times New Roman"/>
                <a:ea typeface="Times New Roman"/>
                <a:cs typeface="Times New Roman"/>
              </a:rPr>
              <a:t> (удар, при котором тела движутся после столкновения вместе, с одинаковой скоростью). Импульс системы тел сохраняется, а полная механическая энергия не сохраняется: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s://uchitel.pro/wp-content/uploads/2018/04/2019-06-20_17-20-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248472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371703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1E1E"/>
                </a:solidFill>
                <a:latin typeface="Times New Roman"/>
                <a:ea typeface="Times New Roman"/>
              </a:rPr>
              <a:t> Абсолютно упругий удар</a:t>
            </a:r>
            <a:r>
              <a:rPr lang="ru-RU" dirty="0">
                <a:solidFill>
                  <a:srgbClr val="581E1E"/>
                </a:solidFill>
                <a:latin typeface="Times New Roman"/>
                <a:ea typeface="Times New Roman"/>
              </a:rPr>
              <a:t> (удар, при котором сохраняется механическая энергия системы). Сохраняются и импульс системы тел, и полная механическая энергия</a:t>
            </a:r>
            <a:endParaRPr lang="ru-RU" dirty="0"/>
          </a:p>
        </p:txBody>
      </p:sp>
      <p:pic>
        <p:nvPicPr>
          <p:cNvPr id="5" name="Рисунок 4" descr="https://uchitel.pro/wp-content/uploads/2018/04/2019-06-20_17-20-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3362"/>
            <a:ext cx="4608512" cy="12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39552" y="5866432"/>
            <a:ext cx="82089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Удар, при котором тела до соударения движутся по прямой, проходящей через их центры масс, называется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центральным ударом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994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Механическая энергия. Закон сохранения энергии&quot;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31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15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375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Задание24№</a:t>
            </a:r>
            <a:r>
              <a:rPr lang="ru-RU" sz="1800" b="1" u="sng" dirty="0" smtClean="0">
                <a:solidFill>
                  <a:srgbClr val="09094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107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Два свинцовых шара массами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ru-RU" sz="1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= 100 г и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ru-RU" sz="1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= 200 г движутся навстречу друг другу со скоростями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</a:t>
            </a:r>
            <a:r>
              <a:rPr lang="ru-RU" sz="1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= 4 м/с  и 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</a:t>
            </a:r>
            <a:r>
              <a:rPr lang="ru-RU" sz="1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= 5 м/с. Какую кинетическую энергию будут иметь шары после их абсолютно неупругого соударения?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8781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96887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0024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Задание24№</a:t>
            </a:r>
            <a:r>
              <a:rPr lang="ru-RU" sz="1600" u="sng" dirty="0" smtClean="0">
                <a:solidFill>
                  <a:srgbClr val="09094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188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Металлический шар массой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= 2 кг упал с высоты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= 26 м на свинцовую пластину массой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= 1 кг и остановился. На сколько градусов нагрелась пластина, если на её нагревание пошло 80 % выделившегося при ударе количества теплоты? (Удельная теплоёмкость свинца — 130 Дж/(кг · °С).)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3" name="Рисунок 2" descr="C:\Users\Okunev\Desktop\20201129_1909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02433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Okunev\Desktop\20201129_1916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112568" cy="377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9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44016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375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Задание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24 № </a:t>
            </a:r>
            <a:r>
              <a:rPr lang="ru-RU" sz="1800" b="1" u="sng" dirty="0">
                <a:solidFill>
                  <a:srgbClr val="09094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242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Шары массами 6 и 4 кг, движущиеся навстречу друг другу с одинаковыми по модулю скоростями, соударяются, после чего движутся вместе. В результате соударения выделилось 19,2 Дж энергии. Определите, с какой по модулю скоростью относительно Земли двигались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шары до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соударения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C:\Users\Okunev\Desktop\20201129_1927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3"/>
            <a:ext cx="3240359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Okunev\Desktop\20201129_2004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868416" cy="3376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3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0" y="836712"/>
            <a:ext cx="759852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917</TotalTime>
  <Words>444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Решение задачи на Закон сохранения энергии, закон сохранения импульса тела. Изменение агрегатного состояния вещества    </vt:lpstr>
      <vt:lpstr> Механическая энергия. Закон сохранения энергии, закон сохранения импульса тела </vt:lpstr>
      <vt:lpstr>Презентация PowerPoint</vt:lpstr>
      <vt:lpstr>Презентация PowerPoint</vt:lpstr>
      <vt:lpstr>Презентация PowerPoint</vt:lpstr>
      <vt:lpstr>Задание24№107 Два свинцовых шара массами m1 = 100 г и m2 = 200 г движутся навстречу друг другу со скоростями v1 = 4 м/с  и  v2 = 5 м/с. Какую кинетическую энергию будут иметь шары после их абсолютно неупругого соударения? </vt:lpstr>
      <vt:lpstr>Задание24№188 Металлический шар массой m1 = 2 кг упал с высоты h = 26 м на свинцовую пластину массой m2 = 1 кг и остановился. На сколько градусов нагрелась пластина, если на её нагревание пошло 80 % выделившегося при ударе количества теплоты? (Удельная теплоёмкость свинца — 130 Дж/(кг · °С).) </vt:lpstr>
      <vt:lpstr>   Задание 24 № 242 Шары массами 6 и 4 кг, движущиеся навстречу друг другу с одинаковыми по модулю скоростями, соударяются, после чего движутся вместе. В результате соударения выделилось 19,2 Дж энергии. Определите, с какой по модулю скоростью относительно Земли двигались       шары до соударения? </vt:lpstr>
      <vt:lpstr>Презентация PowerPoint</vt:lpstr>
      <vt:lpstr>Презентация PowerPoint</vt:lpstr>
      <vt:lpstr>Задание 24 № 809 Груз массой 2 кг равномерно втаскивают по шероховатой наклонной плоскости, имеющей высоту 0,6 м и длину 1 м, действуя на него силой, равной по модулю 20 Н и направленной вдоль наклонной плоскости. Чему равен КПД наклонной плоскости? Решить самостоятельно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Скорость равномерного движения тела по окружности   Код ОГЭ 1.5. Скорость равномерного движения тела по окружности. Направление скорости. Формула для вычисления скорости через радиус окружности и период обращения. Центростремительное ускорение. Направление центростремительного ускорения. Формула для вычисления ускорения. Формула, связывающая период и частоту обращения</dc:title>
  <dc:creator>Okunev</dc:creator>
  <cp:lastModifiedBy>Okunev</cp:lastModifiedBy>
  <cp:revision>92</cp:revision>
  <dcterms:created xsi:type="dcterms:W3CDTF">2020-11-13T05:21:00Z</dcterms:created>
  <dcterms:modified xsi:type="dcterms:W3CDTF">2020-11-30T03:46:59Z</dcterms:modified>
</cp:coreProperties>
</file>