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3" r:id="rId2"/>
  </p:sldMasterIdLst>
  <p:notesMasterIdLst>
    <p:notesMasterId r:id="rId15"/>
  </p:notesMasterIdLst>
  <p:sldIdLst>
    <p:sldId id="256" r:id="rId3"/>
    <p:sldId id="301" r:id="rId4"/>
    <p:sldId id="287" r:id="rId5"/>
    <p:sldId id="344" r:id="rId6"/>
    <p:sldId id="332" r:id="rId7"/>
    <p:sldId id="328" r:id="rId8"/>
    <p:sldId id="334" r:id="rId9"/>
    <p:sldId id="292" r:id="rId10"/>
    <p:sldId id="343" r:id="rId11"/>
    <p:sldId id="345" r:id="rId12"/>
    <p:sldId id="347" r:id="rId13"/>
    <p:sldId id="34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11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2"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253"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&lt;заголовок&gt;</a:t>
            </a:r>
          </a:p>
        </p:txBody>
      </p:sp>
      <p:sp>
        <p:nvSpPr>
          <p:cNvPr id="254"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&lt;дата/время&gt;</a:t>
            </a:r>
          </a:p>
        </p:txBody>
      </p:sp>
      <p:sp>
        <p:nvSpPr>
          <p:cNvPr id="255"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&lt;нижний колонтитул&gt;</a:t>
            </a:r>
          </a:p>
        </p:txBody>
      </p:sp>
      <p:sp>
        <p:nvSpPr>
          <p:cNvPr id="256" name="PlaceHolder 5"/>
          <p:cNvSpPr>
            <a:spLocks noGrp="1"/>
          </p:cNvSpPr>
          <p:nvPr>
            <p:ph type="sldNum"/>
          </p:nvPr>
        </p:nvSpPr>
        <p:spPr>
          <a:xfrm>
            <a:off x="4278960" y="10157400"/>
            <a:ext cx="3280680" cy="534240"/>
          </a:xfrm>
          <a:prstGeom prst="rect">
            <a:avLst/>
          </a:prstGeom>
        </p:spPr>
        <p:txBody>
          <a:bodyPr lIns="0" tIns="0" rIns="0" bIns="0" anchor="b"/>
          <a:lstStyle/>
          <a:p>
            <a:pPr algn="r"/>
            <a:fld id="{53B01959-48E9-4867-89A3-C7E24D826183}" type="slidenum">
              <a:rPr lang="ru-RU" sz="1400" b="0" strike="noStrike" spc="-1">
                <a:solidFill>
                  <a:srgbClr val="000000"/>
                </a:solidFill>
                <a:uFill>
                  <a:solidFill>
                    <a:srgbClr val="FFFFFF"/>
                  </a:solidFill>
                </a:uFill>
                <a:latin typeface="Times New Roman"/>
              </a:rPr>
              <a:pPr algn="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0164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40" name="Рисунок 39"/>
          <p:cNvPicPr/>
          <p:nvPr/>
        </p:nvPicPr>
        <p:blipFill>
          <a:blip r:embed="rId2" cstate="print"/>
          <a:stretch/>
        </p:blipFill>
        <p:spPr>
          <a:xfrm>
            <a:off x="2079000" y="1604520"/>
            <a:ext cx="4984920" cy="3977280"/>
          </a:xfrm>
          <a:prstGeom prst="rect">
            <a:avLst/>
          </a:prstGeom>
          <a:ln>
            <a:noFill/>
          </a:ln>
        </p:spPr>
      </p:pic>
      <p:pic>
        <p:nvPicPr>
          <p:cNvPr id="41" name="Рисунок 4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1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250" name="Рисунок 249"/>
          <p:cNvPicPr/>
          <p:nvPr/>
        </p:nvPicPr>
        <p:blipFill>
          <a:blip r:embed="rId2" cstate="print"/>
          <a:stretch/>
        </p:blipFill>
        <p:spPr>
          <a:xfrm>
            <a:off x="2079000" y="1604520"/>
            <a:ext cx="4984920" cy="3977280"/>
          </a:xfrm>
          <a:prstGeom prst="rect">
            <a:avLst/>
          </a:prstGeom>
          <a:ln>
            <a:noFill/>
          </a:ln>
        </p:spPr>
      </p:pic>
      <p:pic>
        <p:nvPicPr>
          <p:cNvPr id="251" name="Рисунок 25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8" name="CustomShape 1" hidden="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9" name="CustomShape 2" hidden="1"/>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3" name="PlaceHolder 4"/>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4" name="PlaceHolder 5"/>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5" name="PlaceHolder 6"/>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40FE39E2-7C76-42F7-8D21-8E1DBEA15439}"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
        <p:nvSpPr>
          <p:cNvPr id="6" name="PlaceHolder 7"/>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Trebuchet MS"/>
              </a:rPr>
              <a:t>Для правки текста заголовка щёлкните мышью</a:t>
            </a:r>
          </a:p>
        </p:txBody>
      </p:sp>
      <p:sp>
        <p:nvSpPr>
          <p:cNvPr id="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2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19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211"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212"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3" name="PlaceHolder 3"/>
          <p:cNvSpPr>
            <a:spLocks noGrp="1"/>
          </p:cNvSpPr>
          <p:nvPr>
            <p:ph type="title"/>
          </p:nvPr>
        </p:nvSpPr>
        <p:spPr>
          <a:xfrm>
            <a:off x="502920" y="4983480"/>
            <a:ext cx="8183520" cy="1051200"/>
          </a:xfrm>
          <a:prstGeom prst="rect">
            <a:avLst/>
          </a:prstGeom>
        </p:spPr>
        <p:txBody>
          <a:bodyPr lIns="90000" tIns="45000" rIns="90000" bIns="45000" anchor="b"/>
          <a:lstStyle/>
          <a:p>
            <a:pPr>
              <a:lnSpc>
                <a:spcPct val="100000"/>
              </a:lnSpc>
            </a:pPr>
            <a:r>
              <a:rPr lang="ru-RU" sz="3600" b="1" strike="noStrike" spc="-1">
                <a:solidFill>
                  <a:srgbClr val="FFBC57"/>
                </a:solidFill>
                <a:uFill>
                  <a:solidFill>
                    <a:srgbClr val="FFFFFF"/>
                  </a:solidFill>
                </a:uFill>
                <a:latin typeface="Trebuchet MS"/>
              </a:rPr>
              <a:t>Образец заголовка</a:t>
            </a:r>
            <a:endParaRPr lang="ru-RU" sz="1800" b="0" strike="noStrike" spc="-1">
              <a:solidFill>
                <a:srgbClr val="000000"/>
              </a:solidFill>
              <a:uFill>
                <a:solidFill>
                  <a:srgbClr val="FFFFFF"/>
                </a:solidFill>
              </a:uFill>
              <a:latin typeface="Trebuchet MS"/>
            </a:endParaRPr>
          </a:p>
        </p:txBody>
      </p:sp>
      <p:sp>
        <p:nvSpPr>
          <p:cNvPr id="214" name="PlaceHolder 4"/>
          <p:cNvSpPr>
            <a:spLocks noGrp="1"/>
          </p:cNvSpPr>
          <p:nvPr>
            <p:ph type="body"/>
          </p:nvPr>
        </p:nvSpPr>
        <p:spPr>
          <a:xfrm>
            <a:off x="502920" y="530280"/>
            <a:ext cx="8183520" cy="4187520"/>
          </a:xfrm>
          <a:prstGeom prst="rect">
            <a:avLst/>
          </a:prstGeom>
        </p:spPr>
        <p:txBody>
          <a:bodyPr lIns="182880" tIns="91440" rIns="90000" bIns="4500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Шестой уровень структуры</a:t>
            </a:r>
          </a:p>
          <a:p>
            <a:pPr marL="265320" indent="-264960">
              <a:lnSpc>
                <a:spcPct val="100000"/>
              </a:lnSpc>
              <a:buClr>
                <a:srgbClr val="F0AD00"/>
              </a:buClr>
              <a:buSzPct val="80000"/>
              <a:buFont typeface="Wingdings 2" charset="2"/>
              <a:buChar char=""/>
            </a:pPr>
            <a:r>
              <a:rPr lang="ru-RU" sz="2800" b="0" strike="noStrike" spc="-1">
                <a:solidFill>
                  <a:srgbClr val="000000"/>
                </a:solidFill>
                <a:uFill>
                  <a:solidFill>
                    <a:srgbClr val="FFFFFF"/>
                  </a:solidFill>
                </a:uFill>
                <a:latin typeface="Trebuchet MS"/>
              </a:rPr>
              <a:t>Седьмой уровень структурыОбразец текста</a:t>
            </a:r>
          </a:p>
          <a:p>
            <a:pPr marL="548640" lvl="1" indent="-200880">
              <a:lnSpc>
                <a:spcPct val="100000"/>
              </a:lnSpc>
              <a:buClr>
                <a:srgbClr val="F0AD00"/>
              </a:buClr>
              <a:buFont typeface="Verdana"/>
              <a:buChar char="◦"/>
            </a:pPr>
            <a:r>
              <a:rPr lang="ru-RU" sz="2400" b="0" strike="noStrike" spc="-1">
                <a:solidFill>
                  <a:srgbClr val="000000"/>
                </a:solidFill>
                <a:uFill>
                  <a:solidFill>
                    <a:srgbClr val="FFFFFF"/>
                  </a:solidFill>
                </a:uFill>
                <a:latin typeface="Trebuchet MS"/>
              </a:rPr>
              <a:t>Второй уровень</a:t>
            </a:r>
            <a:endParaRPr lang="ru-RU" sz="2800" b="0" strike="noStrike" spc="-1">
              <a:solidFill>
                <a:srgbClr val="000000"/>
              </a:solidFill>
              <a:uFill>
                <a:solidFill>
                  <a:srgbClr val="FFFFFF"/>
                </a:solidFill>
              </a:uFill>
              <a:latin typeface="Trebuchet MS"/>
            </a:endParaRPr>
          </a:p>
          <a:p>
            <a:pPr marL="786240" lvl="2" indent="-182520">
              <a:lnSpc>
                <a:spcPct val="100000"/>
              </a:lnSpc>
              <a:buClr>
                <a:srgbClr val="5ED8FF"/>
              </a:buClr>
              <a:buFont typeface="Wingdings 2" charset="2"/>
              <a:buChar char=""/>
            </a:pPr>
            <a:r>
              <a:rPr lang="ru-RU" sz="2200" b="0" strike="noStrike" spc="-1">
                <a:solidFill>
                  <a:srgbClr val="000000"/>
                </a:solidFill>
                <a:uFill>
                  <a:solidFill>
                    <a:srgbClr val="FFFFFF"/>
                  </a:solidFill>
                </a:uFill>
                <a:latin typeface="Trebuchet MS"/>
              </a:rPr>
              <a:t>Третий уровень</a:t>
            </a:r>
            <a:endParaRPr lang="ru-RU" sz="2800" b="0" strike="noStrike" spc="-1">
              <a:solidFill>
                <a:srgbClr val="000000"/>
              </a:solidFill>
              <a:uFill>
                <a:solidFill>
                  <a:srgbClr val="FFFFFF"/>
                </a:solidFill>
              </a:uFill>
              <a:latin typeface="Trebuchet MS"/>
            </a:endParaRPr>
          </a:p>
          <a:p>
            <a:pPr marL="1024200" lvl="3" indent="-182520">
              <a:lnSpc>
                <a:spcPct val="100000"/>
              </a:lnSpc>
              <a:buClr>
                <a:srgbClr val="5ED8FF"/>
              </a:buClr>
              <a:buSzPct val="112000"/>
              <a:buFont typeface="Verdana"/>
              <a:buChar char="◦"/>
            </a:pPr>
            <a:r>
              <a:rPr lang="ru-RU" sz="1900" b="0" strike="noStrike" spc="-1">
                <a:solidFill>
                  <a:srgbClr val="000000"/>
                </a:solidFill>
                <a:uFill>
                  <a:solidFill>
                    <a:srgbClr val="FFFFFF"/>
                  </a:solidFill>
                </a:uFill>
                <a:latin typeface="Trebuchet MS"/>
              </a:rPr>
              <a:t>Четвертый уровень</a:t>
            </a:r>
            <a:endParaRPr lang="ru-RU" sz="2800" b="0" strike="noStrike" spc="-1">
              <a:solidFill>
                <a:srgbClr val="000000"/>
              </a:solidFill>
              <a:uFill>
                <a:solidFill>
                  <a:srgbClr val="FFFFFF"/>
                </a:solidFill>
              </a:uFill>
              <a:latin typeface="Trebuchet MS"/>
            </a:endParaRPr>
          </a:p>
          <a:p>
            <a:pPr marL="1280160" lvl="4" indent="-182520">
              <a:lnSpc>
                <a:spcPct val="100000"/>
              </a:lnSpc>
              <a:buClr>
                <a:srgbClr val="FF7989"/>
              </a:buClr>
              <a:buFont typeface="Wingdings 2" charset="2"/>
              <a:buChar char=""/>
            </a:pPr>
            <a:r>
              <a:rPr lang="ru-RU" sz="1800" b="0" strike="noStrike" spc="-1">
                <a:solidFill>
                  <a:srgbClr val="000000"/>
                </a:solidFill>
                <a:uFill>
                  <a:solidFill>
                    <a:srgbClr val="FFFFFF"/>
                  </a:solidFill>
                </a:uFill>
                <a:latin typeface="Trebuchet MS"/>
              </a:rPr>
              <a:t>Пятый уровень</a:t>
            </a:r>
            <a:endParaRPr lang="ru-RU" sz="2800" b="0" strike="noStrike" spc="-1">
              <a:solidFill>
                <a:srgbClr val="000000"/>
              </a:solidFill>
              <a:uFill>
                <a:solidFill>
                  <a:srgbClr val="FFFFFF"/>
                </a:solidFill>
              </a:uFill>
              <a:latin typeface="Trebuchet MS"/>
            </a:endParaRPr>
          </a:p>
        </p:txBody>
      </p:sp>
      <p:sp>
        <p:nvSpPr>
          <p:cNvPr id="215" name="PlaceHolder 5"/>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216" name="PlaceHolder 6"/>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217" name="PlaceHolder 7"/>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C418A9B6-CCE7-4C27-86C2-F92ED8F718DE}"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mailto:sut.bor@yandex.ru"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071538" y="1428840"/>
            <a:ext cx="7214942" cy="37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dirty="0">
              <a:solidFill>
                <a:srgbClr val="000000"/>
              </a:solidFill>
              <a:uFill>
                <a:solidFill>
                  <a:srgbClr val="FFFFFF"/>
                </a:solidFill>
              </a:uFill>
              <a:latin typeface="Arial"/>
            </a:endParaRPr>
          </a:p>
        </p:txBody>
      </p:sp>
      <p:sp>
        <p:nvSpPr>
          <p:cNvPr id="4" name="Заголовок 3"/>
          <p:cNvSpPr>
            <a:spLocks noGrp="1"/>
          </p:cNvSpPr>
          <p:nvPr>
            <p:ph type="title"/>
          </p:nvPr>
        </p:nvSpPr>
        <p:spPr/>
        <p:txBody>
          <a:bodyPr/>
          <a:lstStyle/>
          <a:p>
            <a:pPr algn="r"/>
            <a:r>
              <a:rPr lang="ru-RU" b="1" dirty="0" smtClean="0">
                <a:latin typeface="Times New Roman" pitchFamily="18" charset="0"/>
                <a:cs typeface="Times New Roman" pitchFamily="18" charset="0"/>
              </a:rPr>
              <a:t>20-21.11.2020г</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5" name="Подзаголовок 4"/>
          <p:cNvSpPr>
            <a:spLocks noGrp="1"/>
          </p:cNvSpPr>
          <p:nvPr>
            <p:ph type="subTitle"/>
          </p:nvPr>
        </p:nvSpPr>
        <p:spPr>
          <a:xfrm>
            <a:off x="457200" y="2285992"/>
            <a:ext cx="8229240" cy="2928958"/>
          </a:xfrm>
        </p:spPr>
        <p:txBody>
          <a:bodyPr/>
          <a:lstStyle/>
          <a:p>
            <a:pPr algn="ctr"/>
            <a:r>
              <a:rPr lang="ru-RU" dirty="0" smtClean="0"/>
              <a:t>   </a:t>
            </a:r>
            <a:r>
              <a:rPr lang="ru-RU" sz="5400" b="1" dirty="0" smtClean="0">
                <a:latin typeface="Times New Roman" pitchFamily="18" charset="0"/>
                <a:cs typeface="Times New Roman" pitchFamily="18" charset="0"/>
              </a:rPr>
              <a:t>ДООП</a:t>
            </a:r>
          </a:p>
          <a:p>
            <a:pPr algn="ctr"/>
            <a:r>
              <a:rPr lang="ru-RU" sz="5400" b="1" dirty="0" smtClean="0">
                <a:latin typeface="Times New Roman" pitchFamily="18" charset="0"/>
                <a:cs typeface="Times New Roman" pitchFamily="18" charset="0"/>
              </a:rPr>
              <a:t>СКОРОЧТЕНИЕ</a:t>
            </a:r>
          </a:p>
          <a:p>
            <a:pPr algn="ctr"/>
            <a:r>
              <a:rPr lang="ru-RU" sz="5400" b="1" dirty="0" smtClean="0">
                <a:latin typeface="Times New Roman" pitchFamily="18" charset="0"/>
                <a:cs typeface="Times New Roman" pitchFamily="18" charset="0"/>
              </a:rPr>
              <a:t>(9-14</a:t>
            </a:r>
            <a:r>
              <a:rPr lang="ru-RU" sz="5400" b="1" dirty="0" smtClean="0">
                <a:latin typeface="Times New Roman" pitchFamily="18" charset="0"/>
                <a:cs typeface="Times New Roman" pitchFamily="18" charset="0"/>
              </a:rPr>
              <a:t>)</a:t>
            </a:r>
          </a:p>
          <a:p>
            <a:pPr algn="ctr"/>
            <a:r>
              <a:rPr lang="ru-RU" b="1" dirty="0" smtClean="0">
                <a:solidFill>
                  <a:srgbClr val="FF0000"/>
                </a:solidFill>
                <a:latin typeface="Times New Roman" pitchFamily="18" charset="0"/>
                <a:cs typeface="Times New Roman" pitchFamily="18" charset="0"/>
              </a:rPr>
              <a:t>Выполнить упражнения самостоятельно!</a:t>
            </a:r>
          </a:p>
          <a:p>
            <a:pPr algn="ctr"/>
            <a:endParaRPr lang="ru-RU"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5" name="Прямоугольник 4"/>
          <p:cNvSpPr/>
          <p:nvPr/>
        </p:nvSpPr>
        <p:spPr>
          <a:xfrm>
            <a:off x="428596" y="642918"/>
            <a:ext cx="2643206" cy="646331"/>
          </a:xfrm>
          <a:prstGeom prst="rect">
            <a:avLst/>
          </a:prstGeom>
        </p:spPr>
        <p:txBody>
          <a:bodyPr wrap="square">
            <a:spAutoFit/>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РЕБУСЫ</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8"/>
            <a:ext cx="51816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5" name="Прямоугольник 4"/>
          <p:cNvSpPr/>
          <p:nvPr/>
        </p:nvSpPr>
        <p:spPr>
          <a:xfrm>
            <a:off x="428596" y="642918"/>
            <a:ext cx="2643206" cy="1200329"/>
          </a:xfrm>
          <a:prstGeom prst="rect">
            <a:avLst/>
          </a:prstGeom>
        </p:spPr>
        <p:txBody>
          <a:bodyPr wrap="square">
            <a:spAutoFit/>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ТОМ И ДЖЕРИ</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4664"/>
            <a:ext cx="3672408" cy="558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54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одзаголовок 2"/>
          <p:cNvSpPr>
            <a:spLocks noGrp="1"/>
          </p:cNvSpPr>
          <p:nvPr>
            <p:ph type="subTitle"/>
          </p:nvPr>
        </p:nvSpPr>
        <p:spPr>
          <a:xfrm>
            <a:off x="827584" y="548680"/>
            <a:ext cx="8013216" cy="3977280"/>
          </a:xfrm>
        </p:spPr>
        <p:txBody>
          <a:bodyPr/>
          <a:lstStyle/>
          <a:p>
            <a:r>
              <a:rPr lang="ru-RU" b="1" dirty="0" smtClean="0"/>
              <a:t>       </a:t>
            </a:r>
            <a:r>
              <a:rPr lang="ru-RU" b="1" u="sng" dirty="0" smtClean="0"/>
              <a:t>Задания</a:t>
            </a:r>
          </a:p>
          <a:p>
            <a:pPr marL="285750" indent="-285750">
              <a:buFontTx/>
              <a:buChar char="-"/>
            </a:pPr>
            <a:r>
              <a:rPr lang="ru-RU" b="1" dirty="0" smtClean="0"/>
              <a:t>Выполни все задания в презентации</a:t>
            </a:r>
          </a:p>
          <a:p>
            <a:pPr marL="285750" indent="-285750">
              <a:buFontTx/>
              <a:buChar char="-"/>
            </a:pPr>
            <a:r>
              <a:rPr lang="ru-RU" b="1" dirty="0" smtClean="0"/>
              <a:t>Пришли фото (</a:t>
            </a:r>
            <a:r>
              <a:rPr lang="ru-RU" b="1" dirty="0" err="1" smtClean="0"/>
              <a:t>скрин</a:t>
            </a:r>
            <a:r>
              <a:rPr lang="ru-RU" b="1" dirty="0" smtClean="0"/>
              <a:t>) ответов слайдов 5 и 10 по электронной почте </a:t>
            </a:r>
            <a:r>
              <a:rPr lang="en-US" b="1" dirty="0" smtClean="0">
                <a:hlinkClick r:id="rId2"/>
              </a:rPr>
              <a:t>sut.bor@yandex.ru</a:t>
            </a:r>
            <a:r>
              <a:rPr lang="en-US" b="1" dirty="0" smtClean="0"/>
              <a:t> c </a:t>
            </a:r>
            <a:r>
              <a:rPr lang="ru-RU" b="1" dirty="0" smtClean="0"/>
              <a:t>пометкой </a:t>
            </a:r>
            <a:r>
              <a:rPr lang="ru-RU" b="1" dirty="0" err="1" smtClean="0"/>
              <a:t>СКОРОЧТЕНИЕ_Фамилия</a:t>
            </a:r>
            <a:r>
              <a:rPr lang="ru-RU" b="1" dirty="0" smtClean="0"/>
              <a:t> (например, </a:t>
            </a:r>
            <a:r>
              <a:rPr lang="ru-RU" b="1" dirty="0" err="1" smtClean="0"/>
              <a:t>СКОРОЧТЕНИЕ_Иванов</a:t>
            </a:r>
            <a:r>
              <a:rPr lang="ru-RU" b="1" dirty="0" smtClean="0"/>
              <a:t>)</a:t>
            </a:r>
          </a:p>
          <a:p>
            <a:endParaRPr lang="ru-RU" b="1" dirty="0"/>
          </a:p>
        </p:txBody>
      </p:sp>
    </p:spTree>
    <p:extLst>
      <p:ext uri="{BB962C8B-B14F-4D97-AF65-F5344CB8AC3E}">
        <p14:creationId xmlns:p14="http://schemas.microsoft.com/office/powerpoint/2010/main" val="294724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6" name="Прямоугольник 5"/>
          <p:cNvSpPr/>
          <p:nvPr/>
        </p:nvSpPr>
        <p:spPr>
          <a:xfrm>
            <a:off x="5364088" y="714356"/>
            <a:ext cx="3168352" cy="1538883"/>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СЛОВО – ФИГУРА </a:t>
            </a:r>
            <a:r>
              <a:rPr lang="ru-RU" sz="2000" b="1" spc="-1" dirty="0" smtClean="0">
                <a:solidFill>
                  <a:srgbClr val="FF0000"/>
                </a:solidFill>
                <a:uFill>
                  <a:solidFill>
                    <a:srgbClr val="FFFFFF"/>
                  </a:solidFill>
                </a:uFill>
                <a:latin typeface="Times New Roman" pitchFamily="18" charset="0"/>
                <a:cs typeface="Times New Roman" pitchFamily="18" charset="0"/>
              </a:rPr>
              <a:t>– ЧИСЛО </a:t>
            </a:r>
            <a:r>
              <a:rPr lang="ru-RU" b="1" spc="-1" dirty="0" smtClean="0">
                <a:uFill>
                  <a:solidFill>
                    <a:srgbClr val="FFFFFF"/>
                  </a:solidFill>
                </a:uFill>
                <a:latin typeface="Times New Roman" pitchFamily="18" charset="0"/>
                <a:cs typeface="Times New Roman" pitchFamily="18" charset="0"/>
              </a:rPr>
              <a:t>(нужно вести взгляд слева направо и называть то, что находится в круге)</a:t>
            </a:r>
            <a:endParaRPr lang="ru-RU" sz="3200" b="1" spc="-1" dirty="0" smtClean="0">
              <a:solidFill>
                <a:srgbClr val="FF0000"/>
              </a:solidFill>
              <a:uFill>
                <a:solidFill>
                  <a:srgbClr val="FFFFFF"/>
                </a:solidFill>
              </a:uFill>
              <a:latin typeface="Times New Roman" pitchFamily="18" charset="0"/>
              <a:cs typeface="Times New Roman" pitchFamily="18" charset="0"/>
            </a:endParaRPr>
          </a:p>
        </p:txBody>
      </p:sp>
      <p:pic>
        <p:nvPicPr>
          <p:cNvPr id="4" name="Picture 2" descr="C:\Users\Director\Desktop\Рабочий стол_2020\ДОП Скорочтение_рабстол\сканы 6_9\27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69" y="908720"/>
            <a:ext cx="5041884" cy="5245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457200" y="500042"/>
            <a:ext cx="8229240" cy="928694"/>
          </a:xfrm>
        </p:spPr>
        <p:txBody>
          <a:bodyPr/>
          <a:lstStyle/>
          <a:p>
            <a:pPr algn="ctr"/>
            <a:r>
              <a:rPr lang="ru-RU" sz="2000" b="1" strike="noStrike" spc="-1" dirty="0" smtClean="0">
                <a:solidFill>
                  <a:srgbClr val="FF0000"/>
                </a:solidFill>
                <a:uFill>
                  <a:solidFill>
                    <a:srgbClr val="FFFFFF"/>
                  </a:solidFill>
                </a:uFill>
                <a:latin typeface="Times New Roman" pitchFamily="18" charset="0"/>
                <a:cs typeface="Times New Roman" pitchFamily="18" charset="0"/>
              </a:rPr>
              <a:t>ТАБЛИЦЫ ШУЛЬТЕ  </a:t>
            </a:r>
            <a:r>
              <a:rPr lang="ru-RU" sz="2000" b="1" strike="noStrike" spc="-1" dirty="0" smtClean="0">
                <a:solidFill>
                  <a:schemeClr val="tx1"/>
                </a:solidFill>
                <a:uFill>
                  <a:solidFill>
                    <a:srgbClr val="FFFFFF"/>
                  </a:solidFill>
                </a:uFill>
                <a:latin typeface="Times New Roman" pitchFamily="18" charset="0"/>
                <a:cs typeface="Times New Roman" pitchFamily="18" charset="0"/>
              </a:rPr>
              <a:t>(сфокусировав взгляд в центре таблицы, боковым зрением находить цифры по порядку)</a:t>
            </a:r>
            <a:endParaRPr lang="ru-RU" sz="2000" b="1" strike="noStrike" spc="-1" dirty="0" smtClean="0">
              <a:solidFill>
                <a:srgbClr val="FF0000"/>
              </a:solidFill>
              <a:uFill>
                <a:solidFill>
                  <a:srgbClr val="FFFFFF"/>
                </a:solidFill>
              </a:uFill>
              <a:latin typeface="Times New Roman" pitchFamily="18" charset="0"/>
              <a:cs typeface="Times New Roman" pitchFamily="18" charset="0"/>
            </a:endParaRPr>
          </a:p>
          <a:p>
            <a:endParaRPr lang="ru-RU" dirty="0"/>
          </a:p>
        </p:txBody>
      </p:sp>
      <p:sp>
        <p:nvSpPr>
          <p:cNvPr id="4" name="Заголовок 3"/>
          <p:cNvSpPr>
            <a:spLocks noGrp="1"/>
          </p:cNvSpPr>
          <p:nvPr>
            <p:ph type="title"/>
          </p:nvPr>
        </p:nvSpPr>
        <p:spPr/>
        <p:txBody>
          <a:bodyPr/>
          <a:lstStyle/>
          <a:p>
            <a:endParaRPr lang="ru-RU"/>
          </a:p>
        </p:txBody>
      </p:sp>
      <p:sp>
        <p:nvSpPr>
          <p:cNvPr id="7" name="Заголовок 6"/>
          <p:cNvSpPr>
            <a:spLocks noGrp="1"/>
          </p:cNvSpPr>
          <p:nvPr>
            <p:ph type="title"/>
          </p:nvPr>
        </p:nvSpPr>
        <p:spPr/>
        <p:txBody>
          <a:bodyPr/>
          <a:lstStyle/>
          <a:p>
            <a:endParaRPr lang="ru-RU"/>
          </a:p>
        </p:txBody>
      </p:sp>
      <p:pic>
        <p:nvPicPr>
          <p:cNvPr id="6146" name="Picture 2" descr="C:\Users\Director\Desktop\Рабочий стол_2020\ДОП Скорочтение_рабстол\Учеба_скоростное_Литвинцева\Литература мод.4\Таблицы Шульте\Таблицы Шульте 4x4\4х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4997373" cy="501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45058" name="Picture 2" descr="C:\Documents and Settings\Директор\Рабочий стол\ДОП Скорочтение\Сканы 10_14\3 001.jpg"/>
          <p:cNvPicPr>
            <a:picLocks noChangeAspect="1" noChangeArrowheads="1"/>
          </p:cNvPicPr>
          <p:nvPr/>
        </p:nvPicPr>
        <p:blipFill>
          <a:blip r:embed="rId2" cstate="print"/>
          <a:srcRect/>
          <a:stretch>
            <a:fillRect/>
          </a:stretch>
        </p:blipFill>
        <p:spPr bwMode="auto">
          <a:xfrm>
            <a:off x="1691680" y="620688"/>
            <a:ext cx="5040560" cy="51311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6372200" y="500042"/>
            <a:ext cx="2314240" cy="928694"/>
          </a:xfrm>
        </p:spPr>
        <p:txBody>
          <a:bodyPr/>
          <a:lstStyle/>
          <a:p>
            <a:r>
              <a:rPr lang="ru-RU" b="1" dirty="0" smtClean="0"/>
              <a:t>Найди сколько букв «Я»</a:t>
            </a:r>
            <a:endParaRPr lang="ru-RU" b="1" dirty="0"/>
          </a:p>
        </p:txBody>
      </p:sp>
      <p:pic>
        <p:nvPicPr>
          <p:cNvPr id="3075" name="Picture 3" descr="C:\Users\Director\Desktop\Рабочий стол_2020\ДОП Скорочтение_рабстол\сканы 6_9\12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620688"/>
            <a:ext cx="5540073" cy="538579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4" name="Прямоугольник 3"/>
          <p:cNvSpPr/>
          <p:nvPr/>
        </p:nvSpPr>
        <p:spPr>
          <a:xfrm>
            <a:off x="1691679" y="857232"/>
            <a:ext cx="6886727" cy="707886"/>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СТРУП- </a:t>
            </a:r>
            <a:r>
              <a:rPr lang="ru-RU" sz="2000" b="1" spc="-1" dirty="0" smtClean="0">
                <a:solidFill>
                  <a:srgbClr val="FF0000"/>
                </a:solidFill>
                <a:uFill>
                  <a:solidFill>
                    <a:srgbClr val="FFFFFF"/>
                  </a:solidFill>
                </a:uFill>
                <a:latin typeface="Times New Roman" pitchFamily="18" charset="0"/>
                <a:cs typeface="Times New Roman" pitchFamily="18" charset="0"/>
              </a:rPr>
              <a:t>ТЕСТ ( </a:t>
            </a:r>
            <a:r>
              <a:rPr lang="ru-RU" sz="2000" b="1" spc="-1" dirty="0" smtClean="0">
                <a:uFill>
                  <a:solidFill>
                    <a:srgbClr val="FFFFFF"/>
                  </a:solidFill>
                </a:uFill>
                <a:latin typeface="Times New Roman" pitchFamily="18" charset="0"/>
                <a:cs typeface="Times New Roman" pitchFamily="18" charset="0"/>
              </a:rPr>
              <a:t>называть не само слово, а цвет, которым оно написано)</a:t>
            </a:r>
            <a:endParaRPr lang="ru-RU" sz="2000" b="1" spc="-1" dirty="0" smtClean="0">
              <a:solidFill>
                <a:srgbClr val="FF0000"/>
              </a:solidFill>
              <a:uFill>
                <a:solidFill>
                  <a:srgbClr val="FFFFFF"/>
                </a:solidFill>
              </a:uFill>
              <a:latin typeface="Times New Roman" pitchFamily="18" charset="0"/>
              <a:cs typeface="Times New Roman" pitchFamily="18" charset="0"/>
            </a:endParaRPr>
          </a:p>
        </p:txBody>
      </p:sp>
      <p:pic>
        <p:nvPicPr>
          <p:cNvPr id="5122" name="Picture 2" descr="C:\Users\Director\Desktop\Рабочий стол_2020\ДОП Скорочтение_рабстол\Учеба_скоростное_Литвинцева\Литература мод.4\Разноцветные слова (Струп тест)\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1628800"/>
            <a:ext cx="5715000" cy="436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4098" name="Picture 2" descr="C:\Users\Director\Desktop\Рабочий стол_2020\ДОП Скорочтение_рабстол\Сканы 10_14\24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438150"/>
            <a:ext cx="6448425" cy="598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985640"/>
            <a:ext cx="8043530" cy="1051200"/>
          </a:xfrm>
        </p:spPr>
        <p:txBody>
          <a:bodyPr/>
          <a:lstStyle/>
          <a:p>
            <a:r>
              <a:rPr lang="ru-RU" b="1" dirty="0" smtClean="0"/>
              <a:t>4. «Ушки</a:t>
            </a:r>
            <a:r>
              <a:rPr lang="ru-RU" b="1" dirty="0"/>
              <a:t>».</a:t>
            </a:r>
            <a:r>
              <a:rPr lang="ru-RU" dirty="0"/>
              <a:t> Стоя, руки в том же положении, что и в предыдущем упражнении. Наклоняем голову (ухом к плечу), делая вдох, к другому плечу тоже самое. Не забывайте выдыхать.</a:t>
            </a:r>
          </a:p>
        </p:txBody>
      </p:sp>
      <p:sp>
        <p:nvSpPr>
          <p:cNvPr id="3" name="Подзаголовок 2"/>
          <p:cNvSpPr>
            <a:spLocks noGrp="1"/>
          </p:cNvSpPr>
          <p:nvPr>
            <p:ph type="subTitle"/>
          </p:nvPr>
        </p:nvSpPr>
        <p:spPr>
          <a:xfrm>
            <a:off x="502920" y="1714488"/>
            <a:ext cx="8183520" cy="1071570"/>
          </a:xfrm>
        </p:spPr>
        <p:txBody>
          <a:bodyPr/>
          <a:lstStyle/>
          <a:p>
            <a:pPr marL="457200" indent="-457200"/>
            <a:r>
              <a:rPr lang="ru-RU" b="1" dirty="0" smtClean="0"/>
              <a:t>   1. «Ладошки</a:t>
            </a:r>
            <a:r>
              <a:rPr lang="ru-RU" b="1" dirty="0"/>
              <a:t>».</a:t>
            </a:r>
            <a:r>
              <a:rPr lang="ru-RU" dirty="0"/>
              <a:t> Стоя прямо, руки согнуты в локтях, ладони на зрителя. Делая шумные вдохи, сжимаем ладони в кулаки. Выдох при этом неслышный (пассивный), руки разжимаем</a:t>
            </a:r>
            <a:r>
              <a:rPr lang="ru-RU" dirty="0" smtClean="0"/>
              <a:t>.</a:t>
            </a:r>
          </a:p>
          <a:p>
            <a:pPr marL="457200" indent="-457200">
              <a:buAutoNum type="arabicPeriod"/>
            </a:pPr>
            <a:endParaRPr lang="ru-RU" sz="2000" b="1" dirty="0">
              <a:latin typeface="Times New Roman" pitchFamily="18" charset="0"/>
              <a:cs typeface="Times New Roman" pitchFamily="18" charset="0"/>
            </a:endParaRPr>
          </a:p>
        </p:txBody>
      </p:sp>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6" name="Прямоугольник 5"/>
          <p:cNvSpPr/>
          <p:nvPr/>
        </p:nvSpPr>
        <p:spPr>
          <a:xfrm>
            <a:off x="571472" y="2828836"/>
            <a:ext cx="8001056" cy="923330"/>
          </a:xfrm>
          <a:prstGeom prst="rect">
            <a:avLst/>
          </a:prstGeom>
        </p:spPr>
        <p:txBody>
          <a:bodyPr wrap="square">
            <a:spAutoFit/>
          </a:bodyPr>
          <a:lstStyle/>
          <a:p>
            <a:r>
              <a:rPr lang="ru-RU" b="1" dirty="0" smtClean="0"/>
              <a:t>2. «Погончики».</a:t>
            </a:r>
            <a:r>
              <a:rPr lang="ru-RU" dirty="0" smtClean="0"/>
              <a:t> Стоя прямо, руки сжаты в кулаки и расположены на уровне пояса. На вдохах руки толкаем вниз, на выдохе возвращаем обратно.</a:t>
            </a:r>
            <a:endParaRPr lang="ru-RU" dirty="0"/>
          </a:p>
        </p:txBody>
      </p:sp>
      <p:sp>
        <p:nvSpPr>
          <p:cNvPr id="7" name="Прямоугольник 6"/>
          <p:cNvSpPr/>
          <p:nvPr/>
        </p:nvSpPr>
        <p:spPr>
          <a:xfrm>
            <a:off x="571472" y="4000504"/>
            <a:ext cx="7858180" cy="923330"/>
          </a:xfrm>
          <a:prstGeom prst="rect">
            <a:avLst/>
          </a:prstGeom>
        </p:spPr>
        <p:txBody>
          <a:bodyPr wrap="square">
            <a:spAutoFit/>
          </a:bodyPr>
          <a:lstStyle/>
          <a:p>
            <a:r>
              <a:rPr lang="ru-RU" b="1" dirty="0" smtClean="0"/>
              <a:t>3. «Повороты головы».</a:t>
            </a:r>
            <a:r>
              <a:rPr lang="ru-RU" dirty="0" smtClean="0"/>
              <a:t> Стоя, руки свисают свободно, поворачиваем только голову в сторону – вдох, в другую сторону – тоже вдох. Между вдохами свободный выдох ртом.</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8" name="Подзаголовок 7"/>
          <p:cNvSpPr>
            <a:spLocks noGrp="1"/>
          </p:cNvSpPr>
          <p:nvPr>
            <p:ph type="subTitle"/>
          </p:nvPr>
        </p:nvSpPr>
        <p:spPr>
          <a:xfrm>
            <a:off x="503238" y="1557784"/>
            <a:ext cx="8183562" cy="1384995"/>
          </a:xfrm>
          <a:prstGeom prst="rect">
            <a:avLst/>
          </a:prstGeom>
        </p:spPr>
        <p:txBody>
          <a:bodyPr>
            <a:spAutoFit/>
          </a:bodyPr>
          <a:lstStyle/>
          <a:p>
            <a:r>
              <a:rPr lang="ru-RU" b="1" dirty="0" smtClean="0"/>
              <a:t>    5. «Перекаты».</a:t>
            </a:r>
            <a:r>
              <a:rPr lang="ru-RU" dirty="0" smtClean="0"/>
              <a:t> Стоя, ставим правую ногу позади, левую впереди. Опираемся на левую ногу, правая стоит на носке. Приседаем на левой ноге, делая вдох, тут же выпрямляем ногу. Затем приседаем на правой, вдох, выпрямляем, левая на носке. Поменяйте ноги и повторите упражнение.</a:t>
            </a:r>
            <a:endParaRPr lang="ru-RU" dirty="0"/>
          </a:p>
        </p:txBody>
      </p:sp>
      <p:sp>
        <p:nvSpPr>
          <p:cNvPr id="9" name="Прямоугольник 8"/>
          <p:cNvSpPr/>
          <p:nvPr/>
        </p:nvSpPr>
        <p:spPr>
          <a:xfrm>
            <a:off x="571472" y="3214686"/>
            <a:ext cx="7715304" cy="1200329"/>
          </a:xfrm>
          <a:prstGeom prst="rect">
            <a:avLst/>
          </a:prstGeom>
        </p:spPr>
        <p:txBody>
          <a:bodyPr wrap="square">
            <a:spAutoFit/>
          </a:bodyPr>
          <a:lstStyle/>
          <a:p>
            <a:r>
              <a:rPr lang="ru-RU" b="1" dirty="0" smtClean="0"/>
              <a:t>6. «Шаг».</a:t>
            </a:r>
            <a:r>
              <a:rPr lang="ru-RU" dirty="0" smtClean="0"/>
              <a:t> Стоя, поднимите левую согнутую ногу до уровня груди. Тяните при этом носок, чуть присядьте при этом на правой, делаем вдох. Примите исходное положение. Тоже самое делаем с правой ноги.</a:t>
            </a:r>
            <a:endParaRPr lang="ru-RU" dirty="0"/>
          </a:p>
        </p:txBody>
      </p:sp>
      <p:sp>
        <p:nvSpPr>
          <p:cNvPr id="10" name="Заголовок 9"/>
          <p:cNvSpPr>
            <a:spLocks noGrp="1"/>
          </p:cNvSpPr>
          <p:nvPr>
            <p:ph type="title"/>
          </p:nvPr>
        </p:nvSpPr>
        <p:spPr/>
        <p:txBody>
          <a:bodyPr/>
          <a:lstStyle/>
          <a:p>
            <a:endParaRPr lang="ru-RU"/>
          </a:p>
        </p:txBody>
      </p:sp>
      <p:sp>
        <p:nvSpPr>
          <p:cNvPr id="11" name="Прямоугольник 10"/>
          <p:cNvSpPr/>
          <p:nvPr/>
        </p:nvSpPr>
        <p:spPr>
          <a:xfrm>
            <a:off x="571472" y="4572008"/>
            <a:ext cx="8215370" cy="1477328"/>
          </a:xfrm>
          <a:prstGeom prst="rect">
            <a:avLst/>
          </a:prstGeom>
        </p:spPr>
        <p:txBody>
          <a:bodyPr wrap="square">
            <a:spAutoFit/>
          </a:bodyPr>
          <a:lstStyle/>
          <a:p>
            <a:r>
              <a:rPr lang="ru-RU" b="1" dirty="0" smtClean="0"/>
              <a:t>7. «Кошка».</a:t>
            </a:r>
            <a:r>
              <a:rPr lang="ru-RU" dirty="0" smtClean="0"/>
              <a:t> Стоя, ноги на ширине плеч, руки согнуты в локтях у туловища, кисти спокойно свисают. Делайте поворот туловища вправо и одновременно полуприседание, в этот момент должен быть вдох, при этом руки выполняют хватательное движение. При возврате в исходное положение выдох. Затем в обратную сторону.</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TotalTime>
  <Words>144</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Office Theme</vt:lpstr>
      <vt:lpstr>Office Theme</vt:lpstr>
      <vt:lpstr>20-21.11.2020г.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«Ушки». Стоя, руки в том же положении, что и в предыдущем упражнении. Наклоняем голову (ухом к плечу), делая вдох, к другому плечу тоже самое. Не забывайте выдыхать.</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Director</dc:creator>
  <cp:lastModifiedBy>Director</cp:lastModifiedBy>
  <cp:revision>112</cp:revision>
  <cp:lastPrinted>2018-02-07T15:20:00Z</cp:lastPrinted>
  <dcterms:modified xsi:type="dcterms:W3CDTF">2020-11-08T11:38:46Z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