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713" r:id="rId2"/>
  </p:sldMasterIdLst>
  <p:notesMasterIdLst>
    <p:notesMasterId r:id="rId15"/>
  </p:notesMasterIdLst>
  <p:sldIdLst>
    <p:sldId id="256" r:id="rId3"/>
    <p:sldId id="301" r:id="rId4"/>
    <p:sldId id="287" r:id="rId5"/>
    <p:sldId id="344" r:id="rId6"/>
    <p:sldId id="328" r:id="rId7"/>
    <p:sldId id="334" r:id="rId8"/>
    <p:sldId id="292" r:id="rId9"/>
    <p:sldId id="343" r:id="rId10"/>
    <p:sldId id="333" r:id="rId11"/>
    <p:sldId id="342" r:id="rId12"/>
    <p:sldId id="347" r:id="rId13"/>
    <p:sldId id="346"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4411B"/>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52" name="PlaceHolder 1"/>
          <p:cNvSpPr>
            <a:spLocks noGrp="1"/>
          </p:cNvSpPr>
          <p:nvPr>
            <p:ph type="body"/>
          </p:nvPr>
        </p:nvSpPr>
        <p:spPr>
          <a:xfrm>
            <a:off x="756000" y="5078520"/>
            <a:ext cx="6047640" cy="4811040"/>
          </a:xfrm>
          <a:prstGeom prst="rect">
            <a:avLst/>
          </a:prstGeom>
        </p:spPr>
        <p:txBody>
          <a:bodyPr lIns="0" tIns="0" rIns="0" bIns="0"/>
          <a:lstStyle/>
          <a:p>
            <a:r>
              <a:rPr lang="ru-RU" sz="2000" b="0" strike="noStrike" spc="-1">
                <a:solidFill>
                  <a:srgbClr val="000000"/>
                </a:solidFill>
                <a:uFill>
                  <a:solidFill>
                    <a:srgbClr val="FFFFFF"/>
                  </a:solidFill>
                </a:uFill>
                <a:latin typeface="Arial"/>
              </a:rPr>
              <a:t>Для правки формата примечаний щёлкните мышью</a:t>
            </a:r>
          </a:p>
        </p:txBody>
      </p:sp>
      <p:sp>
        <p:nvSpPr>
          <p:cNvPr id="253" name="PlaceHolder 2"/>
          <p:cNvSpPr>
            <a:spLocks noGrp="1"/>
          </p:cNvSpPr>
          <p:nvPr>
            <p:ph type="hdr"/>
          </p:nvPr>
        </p:nvSpPr>
        <p:spPr>
          <a:xfrm>
            <a:off x="0" y="0"/>
            <a:ext cx="3280680" cy="534240"/>
          </a:xfrm>
          <a:prstGeom prst="rect">
            <a:avLst/>
          </a:prstGeom>
        </p:spPr>
        <p:txBody>
          <a:bodyPr lIns="0" tIns="0" rIns="0" bIns="0"/>
          <a:lstStyle/>
          <a:p>
            <a:r>
              <a:rPr lang="ru-RU" sz="1400" b="0" strike="noStrike" spc="-1">
                <a:solidFill>
                  <a:srgbClr val="000000"/>
                </a:solidFill>
                <a:uFill>
                  <a:solidFill>
                    <a:srgbClr val="FFFFFF"/>
                  </a:solidFill>
                </a:uFill>
                <a:latin typeface="Times New Roman"/>
              </a:rPr>
              <a:t>&lt;заголовок&gt;</a:t>
            </a:r>
          </a:p>
        </p:txBody>
      </p:sp>
      <p:sp>
        <p:nvSpPr>
          <p:cNvPr id="254" name="PlaceHolder 3"/>
          <p:cNvSpPr>
            <a:spLocks noGrp="1"/>
          </p:cNvSpPr>
          <p:nvPr>
            <p:ph type="dt"/>
          </p:nvPr>
        </p:nvSpPr>
        <p:spPr>
          <a:xfrm>
            <a:off x="4278960" y="0"/>
            <a:ext cx="3280680" cy="534240"/>
          </a:xfrm>
          <a:prstGeom prst="rect">
            <a:avLst/>
          </a:prstGeom>
        </p:spPr>
        <p:txBody>
          <a:bodyPr lIns="0" tIns="0" rIns="0" bIns="0"/>
          <a:lstStyle/>
          <a:p>
            <a:pPr algn="r"/>
            <a:r>
              <a:rPr lang="ru-RU" sz="1400" b="0" strike="noStrike" spc="-1">
                <a:solidFill>
                  <a:srgbClr val="000000"/>
                </a:solidFill>
                <a:uFill>
                  <a:solidFill>
                    <a:srgbClr val="FFFFFF"/>
                  </a:solidFill>
                </a:uFill>
                <a:latin typeface="Times New Roman"/>
              </a:rPr>
              <a:t>&lt;дата/время&gt;</a:t>
            </a:r>
          </a:p>
        </p:txBody>
      </p:sp>
      <p:sp>
        <p:nvSpPr>
          <p:cNvPr id="255" name="PlaceHolder 4"/>
          <p:cNvSpPr>
            <a:spLocks noGrp="1"/>
          </p:cNvSpPr>
          <p:nvPr>
            <p:ph type="ftr"/>
          </p:nvPr>
        </p:nvSpPr>
        <p:spPr>
          <a:xfrm>
            <a:off x="0" y="10157400"/>
            <a:ext cx="3280680" cy="534240"/>
          </a:xfrm>
          <a:prstGeom prst="rect">
            <a:avLst/>
          </a:prstGeom>
        </p:spPr>
        <p:txBody>
          <a:bodyPr lIns="0" tIns="0" rIns="0" bIns="0" anchor="b"/>
          <a:lstStyle/>
          <a:p>
            <a:r>
              <a:rPr lang="ru-RU" sz="1400" b="0" strike="noStrike" spc="-1">
                <a:solidFill>
                  <a:srgbClr val="000000"/>
                </a:solidFill>
                <a:uFill>
                  <a:solidFill>
                    <a:srgbClr val="FFFFFF"/>
                  </a:solidFill>
                </a:uFill>
                <a:latin typeface="Times New Roman"/>
              </a:rPr>
              <a:t>&lt;нижний колонтитул&gt;</a:t>
            </a:r>
          </a:p>
        </p:txBody>
      </p:sp>
      <p:sp>
        <p:nvSpPr>
          <p:cNvPr id="256" name="PlaceHolder 5"/>
          <p:cNvSpPr>
            <a:spLocks noGrp="1"/>
          </p:cNvSpPr>
          <p:nvPr>
            <p:ph type="sldNum"/>
          </p:nvPr>
        </p:nvSpPr>
        <p:spPr>
          <a:xfrm>
            <a:off x="4278960" y="10157400"/>
            <a:ext cx="3280680" cy="534240"/>
          </a:xfrm>
          <a:prstGeom prst="rect">
            <a:avLst/>
          </a:prstGeom>
        </p:spPr>
        <p:txBody>
          <a:bodyPr lIns="0" tIns="0" rIns="0" bIns="0" anchor="b"/>
          <a:lstStyle/>
          <a:p>
            <a:pPr algn="r"/>
            <a:fld id="{53B01959-48E9-4867-89A3-C7E24D826183}" type="slidenum">
              <a:rPr lang="ru-RU" sz="1400" b="0" strike="noStrike" spc="-1">
                <a:solidFill>
                  <a:srgbClr val="000000"/>
                </a:solidFill>
                <a:uFill>
                  <a:solidFill>
                    <a:srgbClr val="FFFFFF"/>
                  </a:solidFill>
                </a:uFill>
                <a:latin typeface="Times New Roman"/>
              </a:rPr>
              <a:pPr algn="r"/>
              <a:t>‹#›</a:t>
            </a:fld>
            <a:endParaRPr lang="ru-RU"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601649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2920" y="4985640"/>
            <a:ext cx="8183520" cy="1051200"/>
          </a:xfrm>
          <a:prstGeom prst="rect">
            <a:avLst/>
          </a:prstGeom>
        </p:spPr>
        <p:txBody>
          <a:bodyPr lIns="0" tIns="0" rIns="0" bIns="0" anchor="ctr"/>
          <a:lstStyle/>
          <a:p>
            <a:endParaRPr lang="ru-RU" sz="1800" b="0" strike="noStrike" spc="-1">
              <a:solidFill>
                <a:srgbClr val="000000"/>
              </a:solidFill>
              <a:uFill>
                <a:solidFill>
                  <a:srgbClr val="FFFFFF"/>
                </a:solidFill>
              </a:uFill>
              <a:latin typeface="Trebuchet MS"/>
            </a:endParaRPr>
          </a:p>
        </p:txBody>
      </p:sp>
      <p:sp>
        <p:nvSpPr>
          <p:cNvPr id="30" name="PlaceHolder 2"/>
          <p:cNvSpPr>
            <a:spLocks noGrp="1"/>
          </p:cNvSpPr>
          <p:nvPr>
            <p:ph type="body"/>
          </p:nvPr>
        </p:nvSpPr>
        <p:spPr>
          <a:xfrm>
            <a:off x="457200" y="1604520"/>
            <a:ext cx="822924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31" name="PlaceHolder 3"/>
          <p:cNvSpPr>
            <a:spLocks noGrp="1"/>
          </p:cNvSpPr>
          <p:nvPr>
            <p:ph type="body"/>
          </p:nvPr>
        </p:nvSpPr>
        <p:spPr>
          <a:xfrm>
            <a:off x="457200" y="3682080"/>
            <a:ext cx="822924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502920" y="4985640"/>
            <a:ext cx="8183520" cy="1051200"/>
          </a:xfrm>
          <a:prstGeom prst="rect">
            <a:avLst/>
          </a:prstGeom>
        </p:spPr>
        <p:txBody>
          <a:bodyPr lIns="0" tIns="0" rIns="0" bIns="0" anchor="ctr"/>
          <a:lstStyle/>
          <a:p>
            <a:endParaRPr lang="ru-RU" sz="1800" b="0" strike="noStrike" spc="-1">
              <a:solidFill>
                <a:srgbClr val="000000"/>
              </a:solidFill>
              <a:uFill>
                <a:solidFill>
                  <a:srgbClr val="FFFFFF"/>
                </a:solidFill>
              </a:uFill>
              <a:latin typeface="Trebuchet MS"/>
            </a:endParaRPr>
          </a:p>
        </p:txBody>
      </p:sp>
      <p:sp>
        <p:nvSpPr>
          <p:cNvPr id="33" name="PlaceHolder 2"/>
          <p:cNvSpPr>
            <a:spLocks noGrp="1"/>
          </p:cNvSpPr>
          <p:nvPr>
            <p:ph type="body"/>
          </p:nvPr>
        </p:nvSpPr>
        <p:spPr>
          <a:xfrm>
            <a:off x="457200" y="1604520"/>
            <a:ext cx="401580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34" name="PlaceHolder 3"/>
          <p:cNvSpPr>
            <a:spLocks noGrp="1"/>
          </p:cNvSpPr>
          <p:nvPr>
            <p:ph type="body"/>
          </p:nvPr>
        </p:nvSpPr>
        <p:spPr>
          <a:xfrm>
            <a:off x="4674240" y="1604520"/>
            <a:ext cx="401580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35" name="PlaceHolder 4"/>
          <p:cNvSpPr>
            <a:spLocks noGrp="1"/>
          </p:cNvSpPr>
          <p:nvPr>
            <p:ph type="body"/>
          </p:nvPr>
        </p:nvSpPr>
        <p:spPr>
          <a:xfrm>
            <a:off x="4674240" y="3682080"/>
            <a:ext cx="401580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36" name="PlaceHolder 5"/>
          <p:cNvSpPr>
            <a:spLocks noGrp="1"/>
          </p:cNvSpPr>
          <p:nvPr>
            <p:ph type="body"/>
          </p:nvPr>
        </p:nvSpPr>
        <p:spPr>
          <a:xfrm>
            <a:off x="457200" y="3682080"/>
            <a:ext cx="401580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502920" y="4985640"/>
            <a:ext cx="8183520" cy="1051200"/>
          </a:xfrm>
          <a:prstGeom prst="rect">
            <a:avLst/>
          </a:prstGeom>
        </p:spPr>
        <p:txBody>
          <a:bodyPr lIns="0" tIns="0" rIns="0" bIns="0" anchor="ctr"/>
          <a:lstStyle/>
          <a:p>
            <a:endParaRPr lang="ru-RU" sz="1800" b="0" strike="noStrike" spc="-1">
              <a:solidFill>
                <a:srgbClr val="000000"/>
              </a:solidFill>
              <a:uFill>
                <a:solidFill>
                  <a:srgbClr val="FFFFFF"/>
                </a:solidFill>
              </a:uFill>
              <a:latin typeface="Trebuchet MS"/>
            </a:endParaRPr>
          </a:p>
        </p:txBody>
      </p:sp>
      <p:sp>
        <p:nvSpPr>
          <p:cNvPr id="38" name="PlaceHolder 2"/>
          <p:cNvSpPr>
            <a:spLocks noGrp="1"/>
          </p:cNvSpPr>
          <p:nvPr>
            <p:ph type="body"/>
          </p:nvPr>
        </p:nvSpPr>
        <p:spPr>
          <a:xfrm>
            <a:off x="457200" y="1604520"/>
            <a:ext cx="8229240" cy="397728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39" name="PlaceHolder 3"/>
          <p:cNvSpPr>
            <a:spLocks noGrp="1"/>
          </p:cNvSpPr>
          <p:nvPr>
            <p:ph type="body"/>
          </p:nvPr>
        </p:nvSpPr>
        <p:spPr>
          <a:xfrm>
            <a:off x="457200" y="1604520"/>
            <a:ext cx="8229240" cy="397728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pic>
        <p:nvPicPr>
          <p:cNvPr id="40" name="Рисунок 39"/>
          <p:cNvPicPr/>
          <p:nvPr/>
        </p:nvPicPr>
        <p:blipFill>
          <a:blip r:embed="rId2" cstate="print"/>
          <a:stretch/>
        </p:blipFill>
        <p:spPr>
          <a:xfrm>
            <a:off x="2079000" y="1604520"/>
            <a:ext cx="4984920" cy="3977280"/>
          </a:xfrm>
          <a:prstGeom prst="rect">
            <a:avLst/>
          </a:prstGeom>
          <a:ln>
            <a:noFill/>
          </a:ln>
        </p:spPr>
      </p:pic>
      <p:pic>
        <p:nvPicPr>
          <p:cNvPr id="41" name="Рисунок 40"/>
          <p:cNvPicPr/>
          <p:nvPr/>
        </p:nvPicPr>
        <p:blipFill>
          <a:blip r:embed="rId2" cstate="print"/>
          <a:stretch/>
        </p:blipFill>
        <p:spPr>
          <a:xfrm>
            <a:off x="2079000" y="1604520"/>
            <a:ext cx="4984920" cy="397728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18" name="PlaceHolder 1"/>
          <p:cNvSpPr>
            <a:spLocks noGrp="1"/>
          </p:cNvSpPr>
          <p:nvPr>
            <p:ph type="title"/>
          </p:nvPr>
        </p:nvSpPr>
        <p:spPr>
          <a:xfrm>
            <a:off x="502920" y="4985640"/>
            <a:ext cx="8183520" cy="1051200"/>
          </a:xfrm>
          <a:prstGeom prst="rect">
            <a:avLst/>
          </a:prstGeom>
        </p:spPr>
        <p:txBody>
          <a:bodyPr lIns="0" tIns="0" rIns="0" bIns="0" anchor="ctr"/>
          <a:lstStyle/>
          <a:p>
            <a:endParaRPr lang="ru-RU" sz="1800" b="0" strike="noStrike" spc="-1">
              <a:solidFill>
                <a:srgbClr val="000000"/>
              </a:solidFill>
              <a:uFill>
                <a:solidFill>
                  <a:srgbClr val="FFFFFF"/>
                </a:solidFill>
              </a:uFill>
              <a:latin typeface="Trebuchet MS"/>
            </a:endParaRPr>
          </a:p>
        </p:txBody>
      </p:sp>
      <p:sp>
        <p:nvSpPr>
          <p:cNvPr id="219"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ru-RU"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220" name="PlaceHolder 1"/>
          <p:cNvSpPr>
            <a:spLocks noGrp="1"/>
          </p:cNvSpPr>
          <p:nvPr>
            <p:ph type="title"/>
          </p:nvPr>
        </p:nvSpPr>
        <p:spPr>
          <a:xfrm>
            <a:off x="502920" y="4985640"/>
            <a:ext cx="8183520" cy="1051200"/>
          </a:xfrm>
          <a:prstGeom prst="rect">
            <a:avLst/>
          </a:prstGeom>
        </p:spPr>
        <p:txBody>
          <a:bodyPr lIns="0" tIns="0" rIns="0" bIns="0" anchor="ctr"/>
          <a:lstStyle/>
          <a:p>
            <a:endParaRPr lang="ru-RU" sz="1800" b="0" strike="noStrike" spc="-1">
              <a:solidFill>
                <a:srgbClr val="000000"/>
              </a:solidFill>
              <a:uFill>
                <a:solidFill>
                  <a:srgbClr val="FFFFFF"/>
                </a:solidFill>
              </a:uFill>
              <a:latin typeface="Trebuchet MS"/>
            </a:endParaRPr>
          </a:p>
        </p:txBody>
      </p:sp>
      <p:sp>
        <p:nvSpPr>
          <p:cNvPr id="221" name="PlaceHolder 2"/>
          <p:cNvSpPr>
            <a:spLocks noGrp="1"/>
          </p:cNvSpPr>
          <p:nvPr>
            <p:ph type="body"/>
          </p:nvPr>
        </p:nvSpPr>
        <p:spPr>
          <a:xfrm>
            <a:off x="457200" y="1604520"/>
            <a:ext cx="8229240" cy="397728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222" name="PlaceHolder 1"/>
          <p:cNvSpPr>
            <a:spLocks noGrp="1"/>
          </p:cNvSpPr>
          <p:nvPr>
            <p:ph type="title"/>
          </p:nvPr>
        </p:nvSpPr>
        <p:spPr>
          <a:xfrm>
            <a:off x="502920" y="4985640"/>
            <a:ext cx="8183520" cy="1051200"/>
          </a:xfrm>
          <a:prstGeom prst="rect">
            <a:avLst/>
          </a:prstGeom>
        </p:spPr>
        <p:txBody>
          <a:bodyPr lIns="0" tIns="0" rIns="0" bIns="0" anchor="ctr"/>
          <a:lstStyle/>
          <a:p>
            <a:endParaRPr lang="ru-RU" sz="1800" b="0" strike="noStrike" spc="-1">
              <a:solidFill>
                <a:srgbClr val="000000"/>
              </a:solidFill>
              <a:uFill>
                <a:solidFill>
                  <a:srgbClr val="FFFFFF"/>
                </a:solidFill>
              </a:uFill>
              <a:latin typeface="Trebuchet MS"/>
            </a:endParaRPr>
          </a:p>
        </p:txBody>
      </p:sp>
      <p:sp>
        <p:nvSpPr>
          <p:cNvPr id="223" name="PlaceHolder 2"/>
          <p:cNvSpPr>
            <a:spLocks noGrp="1"/>
          </p:cNvSpPr>
          <p:nvPr>
            <p:ph type="body"/>
          </p:nvPr>
        </p:nvSpPr>
        <p:spPr>
          <a:xfrm>
            <a:off x="457200" y="1604520"/>
            <a:ext cx="4015800" cy="397728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224" name="PlaceHolder 3"/>
          <p:cNvSpPr>
            <a:spLocks noGrp="1"/>
          </p:cNvSpPr>
          <p:nvPr>
            <p:ph type="body"/>
          </p:nvPr>
        </p:nvSpPr>
        <p:spPr>
          <a:xfrm>
            <a:off x="4674240" y="1604520"/>
            <a:ext cx="4015800" cy="397728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25" name="PlaceHolder 1"/>
          <p:cNvSpPr>
            <a:spLocks noGrp="1"/>
          </p:cNvSpPr>
          <p:nvPr>
            <p:ph type="title"/>
          </p:nvPr>
        </p:nvSpPr>
        <p:spPr>
          <a:xfrm>
            <a:off x="502920" y="4985640"/>
            <a:ext cx="8183520" cy="1051200"/>
          </a:xfrm>
          <a:prstGeom prst="rect">
            <a:avLst/>
          </a:prstGeom>
        </p:spPr>
        <p:txBody>
          <a:bodyPr lIns="0" tIns="0" rIns="0" bIns="0" anchor="ctr"/>
          <a:lstStyle/>
          <a:p>
            <a:endParaRPr lang="ru-RU" sz="1800" b="0" strike="noStrike" spc="-1">
              <a:solidFill>
                <a:srgbClr val="000000"/>
              </a:solidFill>
              <a:uFill>
                <a:solidFill>
                  <a:srgbClr val="FFFFFF"/>
                </a:solidFill>
              </a:uFill>
              <a:latin typeface="Trebuchet MS"/>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26" name="PlaceHolder 1"/>
          <p:cNvSpPr>
            <a:spLocks noGrp="1"/>
          </p:cNvSpPr>
          <p:nvPr>
            <p:ph type="subTitle"/>
          </p:nvPr>
        </p:nvSpPr>
        <p:spPr>
          <a:xfrm>
            <a:off x="502920" y="4985640"/>
            <a:ext cx="8183520" cy="4874040"/>
          </a:xfrm>
          <a:prstGeom prst="rect">
            <a:avLst/>
          </a:prstGeom>
        </p:spPr>
        <p:txBody>
          <a:bodyPr lIns="0" tIns="0" rIns="0" bIns="0" anchor="ctr"/>
          <a:lstStyle/>
          <a:p>
            <a:pPr algn="ctr"/>
            <a:endParaRPr lang="ru-RU"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27" name="PlaceHolder 1"/>
          <p:cNvSpPr>
            <a:spLocks noGrp="1"/>
          </p:cNvSpPr>
          <p:nvPr>
            <p:ph type="title"/>
          </p:nvPr>
        </p:nvSpPr>
        <p:spPr>
          <a:xfrm>
            <a:off x="502920" y="4985640"/>
            <a:ext cx="8183520" cy="1051200"/>
          </a:xfrm>
          <a:prstGeom prst="rect">
            <a:avLst/>
          </a:prstGeom>
        </p:spPr>
        <p:txBody>
          <a:bodyPr lIns="0" tIns="0" rIns="0" bIns="0" anchor="ctr"/>
          <a:lstStyle/>
          <a:p>
            <a:endParaRPr lang="ru-RU" sz="1800" b="0" strike="noStrike" spc="-1">
              <a:solidFill>
                <a:srgbClr val="000000"/>
              </a:solidFill>
              <a:uFill>
                <a:solidFill>
                  <a:srgbClr val="FFFFFF"/>
                </a:solidFill>
              </a:uFill>
              <a:latin typeface="Trebuchet MS"/>
            </a:endParaRPr>
          </a:p>
        </p:txBody>
      </p:sp>
      <p:sp>
        <p:nvSpPr>
          <p:cNvPr id="228" name="PlaceHolder 2"/>
          <p:cNvSpPr>
            <a:spLocks noGrp="1"/>
          </p:cNvSpPr>
          <p:nvPr>
            <p:ph type="body"/>
          </p:nvPr>
        </p:nvSpPr>
        <p:spPr>
          <a:xfrm>
            <a:off x="457200" y="1604520"/>
            <a:ext cx="401580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229" name="PlaceHolder 3"/>
          <p:cNvSpPr>
            <a:spLocks noGrp="1"/>
          </p:cNvSpPr>
          <p:nvPr>
            <p:ph type="body"/>
          </p:nvPr>
        </p:nvSpPr>
        <p:spPr>
          <a:xfrm>
            <a:off x="457200" y="3682080"/>
            <a:ext cx="401580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230" name="PlaceHolder 4"/>
          <p:cNvSpPr>
            <a:spLocks noGrp="1"/>
          </p:cNvSpPr>
          <p:nvPr>
            <p:ph type="body"/>
          </p:nvPr>
        </p:nvSpPr>
        <p:spPr>
          <a:xfrm>
            <a:off x="4674240" y="1604520"/>
            <a:ext cx="4015800" cy="397728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 name="PlaceHolder 1"/>
          <p:cNvSpPr>
            <a:spLocks noGrp="1"/>
          </p:cNvSpPr>
          <p:nvPr>
            <p:ph type="title"/>
          </p:nvPr>
        </p:nvSpPr>
        <p:spPr>
          <a:xfrm>
            <a:off x="502920" y="4985640"/>
            <a:ext cx="8183520" cy="1051200"/>
          </a:xfrm>
          <a:prstGeom prst="rect">
            <a:avLst/>
          </a:prstGeom>
        </p:spPr>
        <p:txBody>
          <a:bodyPr lIns="0" tIns="0" rIns="0" bIns="0" anchor="ctr"/>
          <a:lstStyle/>
          <a:p>
            <a:endParaRPr lang="ru-RU" sz="1800" b="0" strike="noStrike" spc="-1">
              <a:solidFill>
                <a:srgbClr val="000000"/>
              </a:solidFill>
              <a:uFill>
                <a:solidFill>
                  <a:srgbClr val="FFFFFF"/>
                </a:solidFill>
              </a:uFill>
              <a:latin typeface="Trebuchet MS"/>
            </a:endParaRPr>
          </a:p>
        </p:txBody>
      </p:sp>
      <p:sp>
        <p:nvSpPr>
          <p:cNvPr id="9"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ru-RU"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31" name="PlaceHolder 1"/>
          <p:cNvSpPr>
            <a:spLocks noGrp="1"/>
          </p:cNvSpPr>
          <p:nvPr>
            <p:ph type="title"/>
          </p:nvPr>
        </p:nvSpPr>
        <p:spPr>
          <a:xfrm>
            <a:off x="502920" y="4985640"/>
            <a:ext cx="8183520" cy="1051200"/>
          </a:xfrm>
          <a:prstGeom prst="rect">
            <a:avLst/>
          </a:prstGeom>
        </p:spPr>
        <p:txBody>
          <a:bodyPr lIns="0" tIns="0" rIns="0" bIns="0" anchor="ctr"/>
          <a:lstStyle/>
          <a:p>
            <a:endParaRPr lang="ru-RU" sz="1800" b="0" strike="noStrike" spc="-1">
              <a:solidFill>
                <a:srgbClr val="000000"/>
              </a:solidFill>
              <a:uFill>
                <a:solidFill>
                  <a:srgbClr val="FFFFFF"/>
                </a:solidFill>
              </a:uFill>
              <a:latin typeface="Trebuchet MS"/>
            </a:endParaRPr>
          </a:p>
        </p:txBody>
      </p:sp>
      <p:sp>
        <p:nvSpPr>
          <p:cNvPr id="232" name="PlaceHolder 2"/>
          <p:cNvSpPr>
            <a:spLocks noGrp="1"/>
          </p:cNvSpPr>
          <p:nvPr>
            <p:ph type="body"/>
          </p:nvPr>
        </p:nvSpPr>
        <p:spPr>
          <a:xfrm>
            <a:off x="457200" y="1604520"/>
            <a:ext cx="4015800" cy="397728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233" name="PlaceHolder 3"/>
          <p:cNvSpPr>
            <a:spLocks noGrp="1"/>
          </p:cNvSpPr>
          <p:nvPr>
            <p:ph type="body"/>
          </p:nvPr>
        </p:nvSpPr>
        <p:spPr>
          <a:xfrm>
            <a:off x="4674240" y="1604520"/>
            <a:ext cx="401580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234" name="PlaceHolder 4"/>
          <p:cNvSpPr>
            <a:spLocks noGrp="1"/>
          </p:cNvSpPr>
          <p:nvPr>
            <p:ph type="body"/>
          </p:nvPr>
        </p:nvSpPr>
        <p:spPr>
          <a:xfrm>
            <a:off x="4674240" y="3682080"/>
            <a:ext cx="401580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35" name="PlaceHolder 1"/>
          <p:cNvSpPr>
            <a:spLocks noGrp="1"/>
          </p:cNvSpPr>
          <p:nvPr>
            <p:ph type="title"/>
          </p:nvPr>
        </p:nvSpPr>
        <p:spPr>
          <a:xfrm>
            <a:off x="502920" y="4985640"/>
            <a:ext cx="8183520" cy="1051200"/>
          </a:xfrm>
          <a:prstGeom prst="rect">
            <a:avLst/>
          </a:prstGeom>
        </p:spPr>
        <p:txBody>
          <a:bodyPr lIns="0" tIns="0" rIns="0" bIns="0" anchor="ctr"/>
          <a:lstStyle/>
          <a:p>
            <a:endParaRPr lang="ru-RU" sz="1800" b="0" strike="noStrike" spc="-1">
              <a:solidFill>
                <a:srgbClr val="000000"/>
              </a:solidFill>
              <a:uFill>
                <a:solidFill>
                  <a:srgbClr val="FFFFFF"/>
                </a:solidFill>
              </a:uFill>
              <a:latin typeface="Trebuchet MS"/>
            </a:endParaRPr>
          </a:p>
        </p:txBody>
      </p:sp>
      <p:sp>
        <p:nvSpPr>
          <p:cNvPr id="236" name="PlaceHolder 2"/>
          <p:cNvSpPr>
            <a:spLocks noGrp="1"/>
          </p:cNvSpPr>
          <p:nvPr>
            <p:ph type="body"/>
          </p:nvPr>
        </p:nvSpPr>
        <p:spPr>
          <a:xfrm>
            <a:off x="457200" y="1604520"/>
            <a:ext cx="401580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237" name="PlaceHolder 3"/>
          <p:cNvSpPr>
            <a:spLocks noGrp="1"/>
          </p:cNvSpPr>
          <p:nvPr>
            <p:ph type="body"/>
          </p:nvPr>
        </p:nvSpPr>
        <p:spPr>
          <a:xfrm>
            <a:off x="4674240" y="1604520"/>
            <a:ext cx="401580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238" name="PlaceHolder 4"/>
          <p:cNvSpPr>
            <a:spLocks noGrp="1"/>
          </p:cNvSpPr>
          <p:nvPr>
            <p:ph type="body"/>
          </p:nvPr>
        </p:nvSpPr>
        <p:spPr>
          <a:xfrm>
            <a:off x="457200" y="3682080"/>
            <a:ext cx="822924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9" name="PlaceHolder 1"/>
          <p:cNvSpPr>
            <a:spLocks noGrp="1"/>
          </p:cNvSpPr>
          <p:nvPr>
            <p:ph type="title"/>
          </p:nvPr>
        </p:nvSpPr>
        <p:spPr>
          <a:xfrm>
            <a:off x="502920" y="4985640"/>
            <a:ext cx="8183520" cy="1051200"/>
          </a:xfrm>
          <a:prstGeom prst="rect">
            <a:avLst/>
          </a:prstGeom>
        </p:spPr>
        <p:txBody>
          <a:bodyPr lIns="0" tIns="0" rIns="0" bIns="0" anchor="ctr"/>
          <a:lstStyle/>
          <a:p>
            <a:endParaRPr lang="ru-RU" sz="1800" b="0" strike="noStrike" spc="-1">
              <a:solidFill>
                <a:srgbClr val="000000"/>
              </a:solidFill>
              <a:uFill>
                <a:solidFill>
                  <a:srgbClr val="FFFFFF"/>
                </a:solidFill>
              </a:uFill>
              <a:latin typeface="Trebuchet MS"/>
            </a:endParaRPr>
          </a:p>
        </p:txBody>
      </p:sp>
      <p:sp>
        <p:nvSpPr>
          <p:cNvPr id="240" name="PlaceHolder 2"/>
          <p:cNvSpPr>
            <a:spLocks noGrp="1"/>
          </p:cNvSpPr>
          <p:nvPr>
            <p:ph type="body"/>
          </p:nvPr>
        </p:nvSpPr>
        <p:spPr>
          <a:xfrm>
            <a:off x="457200" y="1604520"/>
            <a:ext cx="822924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241" name="PlaceHolder 3"/>
          <p:cNvSpPr>
            <a:spLocks noGrp="1"/>
          </p:cNvSpPr>
          <p:nvPr>
            <p:ph type="body"/>
          </p:nvPr>
        </p:nvSpPr>
        <p:spPr>
          <a:xfrm>
            <a:off x="457200" y="3682080"/>
            <a:ext cx="822924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42" name="PlaceHolder 1"/>
          <p:cNvSpPr>
            <a:spLocks noGrp="1"/>
          </p:cNvSpPr>
          <p:nvPr>
            <p:ph type="title"/>
          </p:nvPr>
        </p:nvSpPr>
        <p:spPr>
          <a:xfrm>
            <a:off x="502920" y="4985640"/>
            <a:ext cx="8183520" cy="1051200"/>
          </a:xfrm>
          <a:prstGeom prst="rect">
            <a:avLst/>
          </a:prstGeom>
        </p:spPr>
        <p:txBody>
          <a:bodyPr lIns="0" tIns="0" rIns="0" bIns="0" anchor="ctr"/>
          <a:lstStyle/>
          <a:p>
            <a:endParaRPr lang="ru-RU" sz="1800" b="0" strike="noStrike" spc="-1">
              <a:solidFill>
                <a:srgbClr val="000000"/>
              </a:solidFill>
              <a:uFill>
                <a:solidFill>
                  <a:srgbClr val="FFFFFF"/>
                </a:solidFill>
              </a:uFill>
              <a:latin typeface="Trebuchet MS"/>
            </a:endParaRPr>
          </a:p>
        </p:txBody>
      </p:sp>
      <p:sp>
        <p:nvSpPr>
          <p:cNvPr id="243" name="PlaceHolder 2"/>
          <p:cNvSpPr>
            <a:spLocks noGrp="1"/>
          </p:cNvSpPr>
          <p:nvPr>
            <p:ph type="body"/>
          </p:nvPr>
        </p:nvSpPr>
        <p:spPr>
          <a:xfrm>
            <a:off x="457200" y="1604520"/>
            <a:ext cx="401580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244" name="PlaceHolder 3"/>
          <p:cNvSpPr>
            <a:spLocks noGrp="1"/>
          </p:cNvSpPr>
          <p:nvPr>
            <p:ph type="body"/>
          </p:nvPr>
        </p:nvSpPr>
        <p:spPr>
          <a:xfrm>
            <a:off x="4674240" y="1604520"/>
            <a:ext cx="401580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245" name="PlaceHolder 4"/>
          <p:cNvSpPr>
            <a:spLocks noGrp="1"/>
          </p:cNvSpPr>
          <p:nvPr>
            <p:ph type="body"/>
          </p:nvPr>
        </p:nvSpPr>
        <p:spPr>
          <a:xfrm>
            <a:off x="4674240" y="3682080"/>
            <a:ext cx="401580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246" name="PlaceHolder 5"/>
          <p:cNvSpPr>
            <a:spLocks noGrp="1"/>
          </p:cNvSpPr>
          <p:nvPr>
            <p:ph type="body"/>
          </p:nvPr>
        </p:nvSpPr>
        <p:spPr>
          <a:xfrm>
            <a:off x="457200" y="3682080"/>
            <a:ext cx="401580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247" name="PlaceHolder 1"/>
          <p:cNvSpPr>
            <a:spLocks noGrp="1"/>
          </p:cNvSpPr>
          <p:nvPr>
            <p:ph type="title"/>
          </p:nvPr>
        </p:nvSpPr>
        <p:spPr>
          <a:xfrm>
            <a:off x="502920" y="4985640"/>
            <a:ext cx="8183520" cy="1051200"/>
          </a:xfrm>
          <a:prstGeom prst="rect">
            <a:avLst/>
          </a:prstGeom>
        </p:spPr>
        <p:txBody>
          <a:bodyPr lIns="0" tIns="0" rIns="0" bIns="0" anchor="ctr"/>
          <a:lstStyle/>
          <a:p>
            <a:endParaRPr lang="ru-RU" sz="1800" b="0" strike="noStrike" spc="-1">
              <a:solidFill>
                <a:srgbClr val="000000"/>
              </a:solidFill>
              <a:uFill>
                <a:solidFill>
                  <a:srgbClr val="FFFFFF"/>
                </a:solidFill>
              </a:uFill>
              <a:latin typeface="Trebuchet MS"/>
            </a:endParaRPr>
          </a:p>
        </p:txBody>
      </p:sp>
      <p:sp>
        <p:nvSpPr>
          <p:cNvPr id="248" name="PlaceHolder 2"/>
          <p:cNvSpPr>
            <a:spLocks noGrp="1"/>
          </p:cNvSpPr>
          <p:nvPr>
            <p:ph type="body"/>
          </p:nvPr>
        </p:nvSpPr>
        <p:spPr>
          <a:xfrm>
            <a:off x="457200" y="1604520"/>
            <a:ext cx="8229240" cy="397728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249" name="PlaceHolder 3"/>
          <p:cNvSpPr>
            <a:spLocks noGrp="1"/>
          </p:cNvSpPr>
          <p:nvPr>
            <p:ph type="body"/>
          </p:nvPr>
        </p:nvSpPr>
        <p:spPr>
          <a:xfrm>
            <a:off x="457200" y="1604520"/>
            <a:ext cx="8229240" cy="397728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pic>
        <p:nvPicPr>
          <p:cNvPr id="250" name="Рисунок 249"/>
          <p:cNvPicPr/>
          <p:nvPr/>
        </p:nvPicPr>
        <p:blipFill>
          <a:blip r:embed="rId2" cstate="print"/>
          <a:stretch/>
        </p:blipFill>
        <p:spPr>
          <a:xfrm>
            <a:off x="2079000" y="1604520"/>
            <a:ext cx="4984920" cy="3977280"/>
          </a:xfrm>
          <a:prstGeom prst="rect">
            <a:avLst/>
          </a:prstGeom>
          <a:ln>
            <a:noFill/>
          </a:ln>
        </p:spPr>
      </p:pic>
      <p:pic>
        <p:nvPicPr>
          <p:cNvPr id="251" name="Рисунок 250"/>
          <p:cNvPicPr/>
          <p:nvPr/>
        </p:nvPicPr>
        <p:blipFill>
          <a:blip r:embed="rId2" cstate="print"/>
          <a:stretch/>
        </p:blipFill>
        <p:spPr>
          <a:xfrm>
            <a:off x="2079000" y="1604520"/>
            <a:ext cx="4984920" cy="3977280"/>
          </a:xfrm>
          <a:prstGeom prst="rect">
            <a:avLst/>
          </a:prstGeom>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502920" y="4985640"/>
            <a:ext cx="8183520" cy="1051200"/>
          </a:xfrm>
          <a:prstGeom prst="rect">
            <a:avLst/>
          </a:prstGeom>
        </p:spPr>
        <p:txBody>
          <a:bodyPr lIns="0" tIns="0" rIns="0" bIns="0" anchor="ctr"/>
          <a:lstStyle/>
          <a:p>
            <a:endParaRPr lang="ru-RU" sz="1800" b="0" strike="noStrike" spc="-1">
              <a:solidFill>
                <a:srgbClr val="000000"/>
              </a:solidFill>
              <a:uFill>
                <a:solidFill>
                  <a:srgbClr val="FFFFFF"/>
                </a:solidFill>
              </a:uFill>
              <a:latin typeface="Trebuchet MS"/>
            </a:endParaRPr>
          </a:p>
        </p:txBody>
      </p:sp>
      <p:sp>
        <p:nvSpPr>
          <p:cNvPr id="11" name="PlaceHolder 2"/>
          <p:cNvSpPr>
            <a:spLocks noGrp="1"/>
          </p:cNvSpPr>
          <p:nvPr>
            <p:ph type="body"/>
          </p:nvPr>
        </p:nvSpPr>
        <p:spPr>
          <a:xfrm>
            <a:off x="457200" y="1604520"/>
            <a:ext cx="8229240" cy="397728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502920" y="4985640"/>
            <a:ext cx="8183520" cy="1051200"/>
          </a:xfrm>
          <a:prstGeom prst="rect">
            <a:avLst/>
          </a:prstGeom>
        </p:spPr>
        <p:txBody>
          <a:bodyPr lIns="0" tIns="0" rIns="0" bIns="0" anchor="ctr"/>
          <a:lstStyle/>
          <a:p>
            <a:endParaRPr lang="ru-RU" sz="1800" b="0" strike="noStrike" spc="-1">
              <a:solidFill>
                <a:srgbClr val="000000"/>
              </a:solidFill>
              <a:uFill>
                <a:solidFill>
                  <a:srgbClr val="FFFFFF"/>
                </a:solidFill>
              </a:uFill>
              <a:latin typeface="Trebuchet MS"/>
            </a:endParaRPr>
          </a:p>
        </p:txBody>
      </p:sp>
      <p:sp>
        <p:nvSpPr>
          <p:cNvPr id="13" name="PlaceHolder 2"/>
          <p:cNvSpPr>
            <a:spLocks noGrp="1"/>
          </p:cNvSpPr>
          <p:nvPr>
            <p:ph type="body"/>
          </p:nvPr>
        </p:nvSpPr>
        <p:spPr>
          <a:xfrm>
            <a:off x="457200" y="1604520"/>
            <a:ext cx="4015800" cy="397728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14" name="PlaceHolder 3"/>
          <p:cNvSpPr>
            <a:spLocks noGrp="1"/>
          </p:cNvSpPr>
          <p:nvPr>
            <p:ph type="body"/>
          </p:nvPr>
        </p:nvSpPr>
        <p:spPr>
          <a:xfrm>
            <a:off x="4674240" y="1604520"/>
            <a:ext cx="4015800" cy="397728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5" name="PlaceHolder 1"/>
          <p:cNvSpPr>
            <a:spLocks noGrp="1"/>
          </p:cNvSpPr>
          <p:nvPr>
            <p:ph type="title"/>
          </p:nvPr>
        </p:nvSpPr>
        <p:spPr>
          <a:xfrm>
            <a:off x="502920" y="4985640"/>
            <a:ext cx="8183520" cy="1051200"/>
          </a:xfrm>
          <a:prstGeom prst="rect">
            <a:avLst/>
          </a:prstGeom>
        </p:spPr>
        <p:txBody>
          <a:bodyPr lIns="0" tIns="0" rIns="0" bIns="0" anchor="ctr"/>
          <a:lstStyle/>
          <a:p>
            <a:endParaRPr lang="ru-RU" sz="1800" b="0" strike="noStrike" spc="-1">
              <a:solidFill>
                <a:srgbClr val="000000"/>
              </a:solidFill>
              <a:uFill>
                <a:solidFill>
                  <a:srgbClr val="FFFFFF"/>
                </a:solidFill>
              </a:uFill>
              <a:latin typeface="Trebuchet M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6" name="PlaceHolder 1"/>
          <p:cNvSpPr>
            <a:spLocks noGrp="1"/>
          </p:cNvSpPr>
          <p:nvPr>
            <p:ph type="subTitle"/>
          </p:nvPr>
        </p:nvSpPr>
        <p:spPr>
          <a:xfrm>
            <a:off x="502920" y="4985640"/>
            <a:ext cx="8183520" cy="4874040"/>
          </a:xfrm>
          <a:prstGeom prst="rect">
            <a:avLst/>
          </a:prstGeom>
        </p:spPr>
        <p:txBody>
          <a:bodyPr lIns="0" tIns="0" rIns="0" bIns="0" anchor="ctr"/>
          <a:lstStyle/>
          <a:p>
            <a:pPr algn="ctr"/>
            <a:endParaRPr lang="ru-RU"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502920" y="4985640"/>
            <a:ext cx="8183520" cy="1051200"/>
          </a:xfrm>
          <a:prstGeom prst="rect">
            <a:avLst/>
          </a:prstGeom>
        </p:spPr>
        <p:txBody>
          <a:bodyPr lIns="0" tIns="0" rIns="0" bIns="0" anchor="ctr"/>
          <a:lstStyle/>
          <a:p>
            <a:endParaRPr lang="ru-RU" sz="1800" b="0" strike="noStrike" spc="-1">
              <a:solidFill>
                <a:srgbClr val="000000"/>
              </a:solidFill>
              <a:uFill>
                <a:solidFill>
                  <a:srgbClr val="FFFFFF"/>
                </a:solidFill>
              </a:uFill>
              <a:latin typeface="Trebuchet MS"/>
            </a:endParaRPr>
          </a:p>
        </p:txBody>
      </p:sp>
      <p:sp>
        <p:nvSpPr>
          <p:cNvPr id="18" name="PlaceHolder 2"/>
          <p:cNvSpPr>
            <a:spLocks noGrp="1"/>
          </p:cNvSpPr>
          <p:nvPr>
            <p:ph type="body"/>
          </p:nvPr>
        </p:nvSpPr>
        <p:spPr>
          <a:xfrm>
            <a:off x="457200" y="1604520"/>
            <a:ext cx="401580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19" name="PlaceHolder 3"/>
          <p:cNvSpPr>
            <a:spLocks noGrp="1"/>
          </p:cNvSpPr>
          <p:nvPr>
            <p:ph type="body"/>
          </p:nvPr>
        </p:nvSpPr>
        <p:spPr>
          <a:xfrm>
            <a:off x="457200" y="3682080"/>
            <a:ext cx="401580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20" name="PlaceHolder 4"/>
          <p:cNvSpPr>
            <a:spLocks noGrp="1"/>
          </p:cNvSpPr>
          <p:nvPr>
            <p:ph type="body"/>
          </p:nvPr>
        </p:nvSpPr>
        <p:spPr>
          <a:xfrm>
            <a:off x="4674240" y="1604520"/>
            <a:ext cx="4015800" cy="397728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502920" y="4985640"/>
            <a:ext cx="8183520" cy="1051200"/>
          </a:xfrm>
          <a:prstGeom prst="rect">
            <a:avLst/>
          </a:prstGeom>
        </p:spPr>
        <p:txBody>
          <a:bodyPr lIns="0" tIns="0" rIns="0" bIns="0" anchor="ctr"/>
          <a:lstStyle/>
          <a:p>
            <a:endParaRPr lang="ru-RU" sz="1800" b="0" strike="noStrike" spc="-1">
              <a:solidFill>
                <a:srgbClr val="000000"/>
              </a:solidFill>
              <a:uFill>
                <a:solidFill>
                  <a:srgbClr val="FFFFFF"/>
                </a:solidFill>
              </a:uFill>
              <a:latin typeface="Trebuchet MS"/>
            </a:endParaRPr>
          </a:p>
        </p:txBody>
      </p:sp>
      <p:sp>
        <p:nvSpPr>
          <p:cNvPr id="22" name="PlaceHolder 2"/>
          <p:cNvSpPr>
            <a:spLocks noGrp="1"/>
          </p:cNvSpPr>
          <p:nvPr>
            <p:ph type="body"/>
          </p:nvPr>
        </p:nvSpPr>
        <p:spPr>
          <a:xfrm>
            <a:off x="457200" y="1604520"/>
            <a:ext cx="4015800" cy="397728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23" name="PlaceHolder 3"/>
          <p:cNvSpPr>
            <a:spLocks noGrp="1"/>
          </p:cNvSpPr>
          <p:nvPr>
            <p:ph type="body"/>
          </p:nvPr>
        </p:nvSpPr>
        <p:spPr>
          <a:xfrm>
            <a:off x="4674240" y="1604520"/>
            <a:ext cx="401580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24" name="PlaceHolder 4"/>
          <p:cNvSpPr>
            <a:spLocks noGrp="1"/>
          </p:cNvSpPr>
          <p:nvPr>
            <p:ph type="body"/>
          </p:nvPr>
        </p:nvSpPr>
        <p:spPr>
          <a:xfrm>
            <a:off x="4674240" y="3682080"/>
            <a:ext cx="401580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502920" y="4985640"/>
            <a:ext cx="8183520" cy="1051200"/>
          </a:xfrm>
          <a:prstGeom prst="rect">
            <a:avLst/>
          </a:prstGeom>
        </p:spPr>
        <p:txBody>
          <a:bodyPr lIns="0" tIns="0" rIns="0" bIns="0" anchor="ctr"/>
          <a:lstStyle/>
          <a:p>
            <a:endParaRPr lang="ru-RU" sz="1800" b="0" strike="noStrike" spc="-1">
              <a:solidFill>
                <a:srgbClr val="000000"/>
              </a:solidFill>
              <a:uFill>
                <a:solidFill>
                  <a:srgbClr val="FFFFFF"/>
                </a:solidFill>
              </a:uFill>
              <a:latin typeface="Trebuchet MS"/>
            </a:endParaRPr>
          </a:p>
        </p:txBody>
      </p:sp>
      <p:sp>
        <p:nvSpPr>
          <p:cNvPr id="26" name="PlaceHolder 2"/>
          <p:cNvSpPr>
            <a:spLocks noGrp="1"/>
          </p:cNvSpPr>
          <p:nvPr>
            <p:ph type="body"/>
          </p:nvPr>
        </p:nvSpPr>
        <p:spPr>
          <a:xfrm>
            <a:off x="457200" y="1604520"/>
            <a:ext cx="401580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27" name="PlaceHolder 3"/>
          <p:cNvSpPr>
            <a:spLocks noGrp="1"/>
          </p:cNvSpPr>
          <p:nvPr>
            <p:ph type="body"/>
          </p:nvPr>
        </p:nvSpPr>
        <p:spPr>
          <a:xfrm>
            <a:off x="4674240" y="1604520"/>
            <a:ext cx="401580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
        <p:nvSpPr>
          <p:cNvPr id="28" name="PlaceHolder 4"/>
          <p:cNvSpPr>
            <a:spLocks noGrp="1"/>
          </p:cNvSpPr>
          <p:nvPr>
            <p:ph type="body"/>
          </p:nvPr>
        </p:nvSpPr>
        <p:spPr>
          <a:xfrm>
            <a:off x="457200" y="3682080"/>
            <a:ext cx="8229240" cy="1896840"/>
          </a:xfrm>
          <a:prstGeom prst="rect">
            <a:avLst/>
          </a:prstGeom>
        </p:spPr>
        <p:txBody>
          <a:bodyPr lIns="0" tIns="0" rIns="0" bIns="0"/>
          <a:lstStyle/>
          <a:p>
            <a:endParaRPr lang="ru-RU" sz="2800" b="0" strike="noStrike" spc="-1">
              <a:solidFill>
                <a:srgbClr val="000000"/>
              </a:solidFill>
              <a:uFill>
                <a:solidFill>
                  <a:srgbClr val="FFFFFF"/>
                </a:solidFill>
              </a:uFill>
              <a:latin typeface="Trebuchet M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4D4D6"/>
        </a:solidFill>
        <a:effectLst/>
      </p:bgPr>
    </p:bg>
    <p:spTree>
      <p:nvGrpSpPr>
        <p:cNvPr id="1" name=""/>
        <p:cNvGrpSpPr/>
        <p:nvPr/>
      </p:nvGrpSpPr>
      <p:grpSpPr>
        <a:xfrm>
          <a:off x="0" y="0"/>
          <a:ext cx="0" cy="0"/>
          <a:chOff x="0" y="0"/>
          <a:chExt cx="0" cy="0"/>
        </a:xfrm>
      </p:grpSpPr>
      <p:sp>
        <p:nvSpPr>
          <p:cNvPr id="8" name="CustomShape 1" hidden="1"/>
          <p:cNvSpPr/>
          <p:nvPr/>
        </p:nvSpPr>
        <p:spPr>
          <a:xfrm>
            <a:off x="304920" y="329040"/>
            <a:ext cx="8531640" cy="6196320"/>
          </a:xfrm>
          <a:prstGeom prst="roundRect">
            <a:avLst>
              <a:gd name="adj" fmla="val 2081"/>
            </a:avLst>
          </a:prstGeom>
          <a:gradFill>
            <a:gsLst>
              <a:gs pos="0">
                <a:srgbClr val="FFFFFF"/>
              </a:gs>
              <a:gs pos="98000">
                <a:srgbClr val="FFFFFF"/>
              </a:gs>
              <a:gs pos="99055">
                <a:srgbClr val="F7F7F7"/>
              </a:gs>
              <a:gs pos="100000">
                <a:srgbClr val="DADADA"/>
              </a:gs>
            </a:gsLst>
            <a:lin ang="5400000"/>
          </a:gradFill>
          <a:ln w="2160">
            <a:solidFill>
              <a:srgbClr val="A4A4A3"/>
            </a:solidFill>
            <a:roun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p:style>
      </p:sp>
      <p:sp>
        <p:nvSpPr>
          <p:cNvPr id="9" name="CustomShape 2" hidden="1"/>
          <p:cNvSpPr/>
          <p:nvPr/>
        </p:nvSpPr>
        <p:spPr>
          <a:xfrm>
            <a:off x="418680" y="434160"/>
            <a:ext cx="8306280" cy="5486040"/>
          </a:xfrm>
          <a:prstGeom prst="roundRect">
            <a:avLst>
              <a:gd name="adj" fmla="val 2127"/>
            </a:avLst>
          </a:prstGeom>
          <a:gradFill>
            <a:gsLst>
              <a:gs pos="0">
                <a:schemeClr val="bg1">
                  <a:tint val="75000"/>
                  <a:satMod val="150000"/>
                </a:schemeClr>
              </a:gs>
              <a:gs pos="55000">
                <a:schemeClr val="bg1">
                  <a:shade val="75000"/>
                  <a:satMod val="100000"/>
                </a:schemeClr>
              </a:gs>
              <a:gs pos="100000">
                <a:schemeClr val="bg1">
                  <a:shade val="35000"/>
                  <a:satMod val="100000"/>
                </a:schemeClr>
              </a:gs>
            </a:gsLst>
            <a:lin ang="0"/>
          </a:gradFill>
          <a:ln w="9000">
            <a:noFill/>
          </a:ln>
          <a:effectLst>
            <a:outerShdw blurRad="381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 name="CustomShape 3"/>
          <p:cNvSpPr/>
          <p:nvPr/>
        </p:nvSpPr>
        <p:spPr>
          <a:xfrm>
            <a:off x="304920" y="329040"/>
            <a:ext cx="8531640" cy="6196320"/>
          </a:xfrm>
          <a:prstGeom prst="roundRect">
            <a:avLst>
              <a:gd name="adj" fmla="val 2081"/>
            </a:avLst>
          </a:prstGeom>
          <a:gradFill>
            <a:gsLst>
              <a:gs pos="0">
                <a:srgbClr val="FFFFFF"/>
              </a:gs>
              <a:gs pos="98000">
                <a:srgbClr val="FFFFFF"/>
              </a:gs>
              <a:gs pos="99055">
                <a:srgbClr val="F7F7F7"/>
              </a:gs>
              <a:gs pos="100000">
                <a:srgbClr val="DADADA"/>
              </a:gs>
            </a:gsLst>
            <a:lin ang="5400000"/>
          </a:gradFill>
          <a:ln w="2160">
            <a:solidFill>
              <a:srgbClr val="A4A4A3"/>
            </a:solidFill>
            <a:roun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p:style>
      </p:sp>
      <p:sp>
        <p:nvSpPr>
          <p:cNvPr id="3" name="PlaceHolder 4"/>
          <p:cNvSpPr>
            <a:spLocks noGrp="1"/>
          </p:cNvSpPr>
          <p:nvPr>
            <p:ph type="dt"/>
          </p:nvPr>
        </p:nvSpPr>
        <p:spPr>
          <a:xfrm>
            <a:off x="3776400" y="6111720"/>
            <a:ext cx="2285640" cy="364680"/>
          </a:xfrm>
          <a:prstGeom prst="rect">
            <a:avLst/>
          </a:prstGeom>
        </p:spPr>
        <p:txBody>
          <a:bodyPr lIns="90000" tIns="45000" rIns="90000" bIns="45000" anchor="b"/>
          <a:lstStyle/>
          <a:p>
            <a:pPr algn="r">
              <a:lnSpc>
                <a:spcPct val="100000"/>
              </a:lnSpc>
            </a:pPr>
            <a:r>
              <a:rPr lang="ru-RU" sz="1000" b="0" strike="noStrike" spc="-1">
                <a:solidFill>
                  <a:srgbClr val="9C9C9E"/>
                </a:solidFill>
                <a:uFill>
                  <a:solidFill>
                    <a:srgbClr val="FFFFFF"/>
                  </a:solidFill>
                </a:uFill>
                <a:latin typeface="Trebuchet MS"/>
              </a:rPr>
              <a:t>7.2.18</a:t>
            </a:r>
            <a:endParaRPr lang="ru-RU" sz="1400" b="0" strike="noStrike" spc="-1">
              <a:solidFill>
                <a:srgbClr val="000000"/>
              </a:solidFill>
              <a:uFill>
                <a:solidFill>
                  <a:srgbClr val="FFFFFF"/>
                </a:solidFill>
              </a:uFill>
              <a:latin typeface="Times New Roman"/>
            </a:endParaRPr>
          </a:p>
        </p:txBody>
      </p:sp>
      <p:sp>
        <p:nvSpPr>
          <p:cNvPr id="4" name="PlaceHolder 5"/>
          <p:cNvSpPr>
            <a:spLocks noGrp="1"/>
          </p:cNvSpPr>
          <p:nvPr>
            <p:ph type="ftr"/>
          </p:nvPr>
        </p:nvSpPr>
        <p:spPr>
          <a:xfrm>
            <a:off x="6062400" y="6111720"/>
            <a:ext cx="2285640" cy="364680"/>
          </a:xfrm>
          <a:prstGeom prst="rect">
            <a:avLst/>
          </a:prstGeom>
        </p:spPr>
        <p:txBody>
          <a:bodyPr lIns="90000" tIns="45000" rIns="90000" bIns="45000" anchor="b"/>
          <a:lstStyle/>
          <a:p>
            <a:endParaRPr lang="ru-RU" sz="2400" b="0" strike="noStrike" spc="-1">
              <a:solidFill>
                <a:srgbClr val="000000"/>
              </a:solidFill>
              <a:uFill>
                <a:solidFill>
                  <a:srgbClr val="FFFFFF"/>
                </a:solidFill>
              </a:uFill>
              <a:latin typeface="Times New Roman"/>
            </a:endParaRPr>
          </a:p>
        </p:txBody>
      </p:sp>
      <p:sp>
        <p:nvSpPr>
          <p:cNvPr id="5" name="PlaceHolder 6"/>
          <p:cNvSpPr>
            <a:spLocks noGrp="1"/>
          </p:cNvSpPr>
          <p:nvPr>
            <p:ph type="sldNum"/>
          </p:nvPr>
        </p:nvSpPr>
        <p:spPr>
          <a:xfrm>
            <a:off x="8348400" y="6111720"/>
            <a:ext cx="456840" cy="364680"/>
          </a:xfrm>
          <a:prstGeom prst="rect">
            <a:avLst/>
          </a:prstGeom>
        </p:spPr>
        <p:txBody>
          <a:bodyPr lIns="90000" tIns="45000" rIns="90000" bIns="45000" anchor="b"/>
          <a:lstStyle/>
          <a:p>
            <a:pPr algn="r">
              <a:lnSpc>
                <a:spcPct val="100000"/>
              </a:lnSpc>
            </a:pPr>
            <a:fld id="{40FE39E2-7C76-42F7-8D21-8E1DBEA15439}" type="slidenum">
              <a:rPr lang="ru-RU" sz="1000" b="0" strike="noStrike" spc="-1">
                <a:solidFill>
                  <a:srgbClr val="9C9C9E"/>
                </a:solidFill>
                <a:uFill>
                  <a:solidFill>
                    <a:srgbClr val="FFFFFF"/>
                  </a:solidFill>
                </a:uFill>
                <a:latin typeface="Trebuchet MS"/>
              </a:rPr>
              <a:pPr algn="r">
                <a:lnSpc>
                  <a:spcPct val="100000"/>
                </a:lnSpc>
              </a:pPr>
              <a:t>‹#›</a:t>
            </a:fld>
            <a:endParaRPr lang="ru-RU" sz="1400" b="0" strike="noStrike" spc="-1">
              <a:solidFill>
                <a:srgbClr val="000000"/>
              </a:solidFill>
              <a:uFill>
                <a:solidFill>
                  <a:srgbClr val="FFFFFF"/>
                </a:solidFill>
              </a:uFill>
              <a:latin typeface="Times New Roman"/>
            </a:endParaRPr>
          </a:p>
        </p:txBody>
      </p:sp>
      <p:sp>
        <p:nvSpPr>
          <p:cNvPr id="6" name="PlaceHolder 7"/>
          <p:cNvSpPr>
            <a:spLocks noGrp="1"/>
          </p:cNvSpPr>
          <p:nvPr>
            <p:ph type="title"/>
          </p:nvPr>
        </p:nvSpPr>
        <p:spPr>
          <a:xfrm>
            <a:off x="457200" y="273600"/>
            <a:ext cx="8229240" cy="1144800"/>
          </a:xfrm>
          <a:prstGeom prst="rect">
            <a:avLst/>
          </a:prstGeom>
        </p:spPr>
        <p:txBody>
          <a:bodyPr lIns="0" tIns="0" rIns="0" bIns="0" anchor="ctr"/>
          <a:lstStyle/>
          <a:p>
            <a:r>
              <a:rPr lang="ru-RU" sz="1800" b="0" strike="noStrike" spc="-1">
                <a:solidFill>
                  <a:srgbClr val="000000"/>
                </a:solidFill>
                <a:uFill>
                  <a:solidFill>
                    <a:srgbClr val="FFFFFF"/>
                  </a:solidFill>
                </a:uFill>
                <a:latin typeface="Trebuchet MS"/>
              </a:rPr>
              <a:t>Для правки текста заголовка щёлкните мышью</a:t>
            </a:r>
          </a:p>
        </p:txBody>
      </p:sp>
      <p:sp>
        <p:nvSpPr>
          <p:cNvPr id="7" name="PlaceHolder 8"/>
          <p:cNvSpPr>
            <a:spLocks noGrp="1"/>
          </p:cNvSpPr>
          <p:nvPr>
            <p:ph type="body"/>
          </p:nvPr>
        </p:nvSpPr>
        <p:spPr>
          <a:xfrm>
            <a:off x="457200" y="1604520"/>
            <a:ext cx="8229240" cy="3977280"/>
          </a:xfrm>
          <a:prstGeom prst="rect">
            <a:avLst/>
          </a:prstGeom>
        </p:spPr>
        <p:txBody>
          <a:bodyPr lIns="0" tIns="0" rIns="0" bIns="0"/>
          <a:lstStyle/>
          <a:p>
            <a:pPr marL="432000" indent="-324000">
              <a:buClr>
                <a:srgbClr val="000000"/>
              </a:buClr>
              <a:buSzPct val="45000"/>
              <a:buFont typeface="Wingdings" charset="2"/>
              <a:buChar char=""/>
            </a:pPr>
            <a:r>
              <a:rPr lang="ru-RU" sz="2800" b="0" strike="noStrike" spc="-1">
                <a:solidFill>
                  <a:srgbClr val="000000"/>
                </a:solidFill>
                <a:uFill>
                  <a:solidFill>
                    <a:srgbClr val="FFFFFF"/>
                  </a:solidFill>
                </a:uFill>
                <a:latin typeface="Trebuchet MS"/>
              </a:rPr>
              <a:t>Для правки структуры щёлкните мышью</a:t>
            </a:r>
          </a:p>
          <a:p>
            <a:pPr marL="864000" lvl="1" indent="-324000">
              <a:buClr>
                <a:srgbClr val="000000"/>
              </a:buClr>
              <a:buSzPct val="75000"/>
              <a:buFont typeface="Symbol" charset="2"/>
              <a:buChar char=""/>
            </a:pPr>
            <a:r>
              <a:rPr lang="ru-RU" sz="2200" b="0" strike="noStrike" spc="-1">
                <a:solidFill>
                  <a:srgbClr val="000000"/>
                </a:solidFill>
                <a:uFill>
                  <a:solidFill>
                    <a:srgbClr val="FFFFFF"/>
                  </a:solidFill>
                </a:uFill>
                <a:latin typeface="Trebuchet MS"/>
              </a:rPr>
              <a:t>Второй уровень структуры</a:t>
            </a:r>
          </a:p>
          <a:p>
            <a:pPr marL="1296000" lvl="2" indent="-288000">
              <a:buClr>
                <a:srgbClr val="000000"/>
              </a:buClr>
              <a:buSzPct val="45000"/>
              <a:buFont typeface="Wingdings" charset="2"/>
              <a:buChar char=""/>
            </a:pPr>
            <a:r>
              <a:rPr lang="ru-RU" sz="1900" b="0" strike="noStrike" spc="-1">
                <a:solidFill>
                  <a:srgbClr val="000000"/>
                </a:solidFill>
                <a:uFill>
                  <a:solidFill>
                    <a:srgbClr val="FFFFFF"/>
                  </a:solidFill>
                </a:uFill>
                <a:latin typeface="Trebuchet MS"/>
              </a:rPr>
              <a:t>Третий уровень структуры</a:t>
            </a:r>
          </a:p>
          <a:p>
            <a:pPr marL="1728000" lvl="3" indent="-216000">
              <a:buClr>
                <a:srgbClr val="000000"/>
              </a:buClr>
              <a:buSzPct val="75000"/>
              <a:buFont typeface="Symbol" charset="2"/>
              <a:buChar char=""/>
            </a:pPr>
            <a:r>
              <a:rPr lang="ru-RU" sz="1800" b="0" strike="noStrike" spc="-1">
                <a:solidFill>
                  <a:srgbClr val="000000"/>
                </a:solidFill>
                <a:uFill>
                  <a:solidFill>
                    <a:srgbClr val="FFFFFF"/>
                  </a:solidFill>
                </a:uFill>
                <a:latin typeface="Trebuchet MS"/>
              </a:rPr>
              <a:t>Четвёртый уровень структуры</a:t>
            </a:r>
          </a:p>
          <a:p>
            <a:pPr marL="2160000" lvl="4" indent="-216000">
              <a:buClr>
                <a:srgbClr val="000000"/>
              </a:buClr>
              <a:buSzPct val="45000"/>
              <a:buFont typeface="Wingdings" charset="2"/>
              <a:buChar char=""/>
            </a:pPr>
            <a:r>
              <a:rPr lang="ru-RU" sz="2000" b="0" strike="noStrike" spc="-1">
                <a:solidFill>
                  <a:srgbClr val="000000"/>
                </a:solidFill>
                <a:uFill>
                  <a:solidFill>
                    <a:srgbClr val="FFFFFF"/>
                  </a:solidFill>
                </a:uFill>
                <a:latin typeface="Trebuchet MS"/>
              </a:rPr>
              <a:t>Пятый уровень структуры</a:t>
            </a:r>
          </a:p>
          <a:p>
            <a:pPr marL="2592000" lvl="5" indent="-216000">
              <a:buClr>
                <a:srgbClr val="000000"/>
              </a:buClr>
              <a:buSzPct val="45000"/>
              <a:buFont typeface="Wingdings" charset="2"/>
              <a:buChar char=""/>
            </a:pPr>
            <a:r>
              <a:rPr lang="ru-RU" sz="2000" b="0" strike="noStrike" spc="-1">
                <a:solidFill>
                  <a:srgbClr val="000000"/>
                </a:solidFill>
                <a:uFill>
                  <a:solidFill>
                    <a:srgbClr val="FFFFFF"/>
                  </a:solidFill>
                </a:uFill>
                <a:latin typeface="Trebuchet MS"/>
              </a:rPr>
              <a:t>Шестой уровень структуры</a:t>
            </a:r>
          </a:p>
          <a:p>
            <a:pPr marL="3024000" lvl="6" indent="-216000">
              <a:buClr>
                <a:srgbClr val="000000"/>
              </a:buClr>
              <a:buSzPct val="45000"/>
              <a:buFont typeface="Wingdings" charset="2"/>
              <a:buChar char=""/>
            </a:pPr>
            <a:r>
              <a:rPr lang="ru-RU" sz="2000" b="0" strike="noStrike" spc="-1">
                <a:solidFill>
                  <a:srgbClr val="000000"/>
                </a:solidFill>
                <a:uFill>
                  <a:solidFill>
                    <a:srgbClr val="FFFFFF"/>
                  </a:solidFill>
                </a:uFill>
                <a:latin typeface="Trebuchet MS"/>
              </a:rPr>
              <a:t>Седьмой уровень структуры</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D4D4D6"/>
        </a:solidFill>
        <a:effectLst/>
      </p:bgPr>
    </p:bg>
    <p:spTree>
      <p:nvGrpSpPr>
        <p:cNvPr id="1" name=""/>
        <p:cNvGrpSpPr/>
        <p:nvPr/>
      </p:nvGrpSpPr>
      <p:grpSpPr>
        <a:xfrm>
          <a:off x="0" y="0"/>
          <a:ext cx="0" cy="0"/>
          <a:chOff x="0" y="0"/>
          <a:chExt cx="0" cy="0"/>
        </a:xfrm>
      </p:grpSpPr>
      <p:sp>
        <p:nvSpPr>
          <p:cNvPr id="211" name="CustomShape 1"/>
          <p:cNvSpPr/>
          <p:nvPr/>
        </p:nvSpPr>
        <p:spPr>
          <a:xfrm>
            <a:off x="304920" y="329040"/>
            <a:ext cx="8531640" cy="6196320"/>
          </a:xfrm>
          <a:prstGeom prst="roundRect">
            <a:avLst>
              <a:gd name="adj" fmla="val 2081"/>
            </a:avLst>
          </a:prstGeom>
          <a:gradFill>
            <a:gsLst>
              <a:gs pos="0">
                <a:srgbClr val="FFFFFF"/>
              </a:gs>
              <a:gs pos="98000">
                <a:srgbClr val="FFFFFF"/>
              </a:gs>
              <a:gs pos="99055">
                <a:srgbClr val="F7F7F7"/>
              </a:gs>
              <a:gs pos="100000">
                <a:srgbClr val="DADADA"/>
              </a:gs>
            </a:gsLst>
            <a:lin ang="5400000"/>
          </a:gradFill>
          <a:ln w="2160">
            <a:solidFill>
              <a:srgbClr val="A4A4A3"/>
            </a:solidFill>
            <a:roun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p:style>
      </p:sp>
      <p:sp>
        <p:nvSpPr>
          <p:cNvPr id="212" name="CustomShape 2"/>
          <p:cNvSpPr/>
          <p:nvPr/>
        </p:nvSpPr>
        <p:spPr>
          <a:xfrm>
            <a:off x="418680" y="434160"/>
            <a:ext cx="8306280" cy="5486040"/>
          </a:xfrm>
          <a:prstGeom prst="roundRect">
            <a:avLst>
              <a:gd name="adj" fmla="val 2127"/>
            </a:avLst>
          </a:prstGeom>
          <a:gradFill>
            <a:gsLst>
              <a:gs pos="0">
                <a:schemeClr val="bg1">
                  <a:tint val="75000"/>
                  <a:satMod val="150000"/>
                </a:schemeClr>
              </a:gs>
              <a:gs pos="55000">
                <a:schemeClr val="bg1">
                  <a:shade val="75000"/>
                  <a:satMod val="100000"/>
                </a:schemeClr>
              </a:gs>
              <a:gs pos="100000">
                <a:schemeClr val="bg1">
                  <a:shade val="35000"/>
                  <a:satMod val="100000"/>
                </a:schemeClr>
              </a:gs>
            </a:gsLst>
            <a:lin ang="0"/>
          </a:gradFill>
          <a:ln w="9000">
            <a:noFill/>
          </a:ln>
          <a:effectLst>
            <a:outerShdw blurRad="38100" dist="25400" dir="5400000" rotWithShape="0">
              <a:srgbClr val="000000">
                <a:alpha val="40000"/>
              </a:srgbClr>
            </a:outerShdw>
          </a:effectLst>
        </p:spPr>
        <p:style>
          <a:lnRef idx="3">
            <a:schemeClr val="lt1"/>
          </a:lnRef>
          <a:fillRef idx="1">
            <a:schemeClr val="accent1"/>
          </a:fillRef>
          <a:effectRef idx="1">
            <a:schemeClr val="accent1"/>
          </a:effectRef>
          <a:fontRef idx="minor"/>
        </p:style>
      </p:sp>
      <p:sp>
        <p:nvSpPr>
          <p:cNvPr id="213" name="PlaceHolder 3"/>
          <p:cNvSpPr>
            <a:spLocks noGrp="1"/>
          </p:cNvSpPr>
          <p:nvPr>
            <p:ph type="title"/>
          </p:nvPr>
        </p:nvSpPr>
        <p:spPr>
          <a:xfrm>
            <a:off x="502920" y="4983480"/>
            <a:ext cx="8183520" cy="1051200"/>
          </a:xfrm>
          <a:prstGeom prst="rect">
            <a:avLst/>
          </a:prstGeom>
        </p:spPr>
        <p:txBody>
          <a:bodyPr lIns="90000" tIns="45000" rIns="90000" bIns="45000" anchor="b"/>
          <a:lstStyle/>
          <a:p>
            <a:pPr>
              <a:lnSpc>
                <a:spcPct val="100000"/>
              </a:lnSpc>
            </a:pPr>
            <a:r>
              <a:rPr lang="ru-RU" sz="3600" b="1" strike="noStrike" spc="-1">
                <a:solidFill>
                  <a:srgbClr val="FFBC57"/>
                </a:solidFill>
                <a:uFill>
                  <a:solidFill>
                    <a:srgbClr val="FFFFFF"/>
                  </a:solidFill>
                </a:uFill>
                <a:latin typeface="Trebuchet MS"/>
              </a:rPr>
              <a:t>Образец заголовка</a:t>
            </a:r>
            <a:endParaRPr lang="ru-RU" sz="1800" b="0" strike="noStrike" spc="-1">
              <a:solidFill>
                <a:srgbClr val="000000"/>
              </a:solidFill>
              <a:uFill>
                <a:solidFill>
                  <a:srgbClr val="FFFFFF"/>
                </a:solidFill>
              </a:uFill>
              <a:latin typeface="Trebuchet MS"/>
            </a:endParaRPr>
          </a:p>
        </p:txBody>
      </p:sp>
      <p:sp>
        <p:nvSpPr>
          <p:cNvPr id="214" name="PlaceHolder 4"/>
          <p:cNvSpPr>
            <a:spLocks noGrp="1"/>
          </p:cNvSpPr>
          <p:nvPr>
            <p:ph type="body"/>
          </p:nvPr>
        </p:nvSpPr>
        <p:spPr>
          <a:xfrm>
            <a:off x="502920" y="530280"/>
            <a:ext cx="8183520" cy="4187520"/>
          </a:xfrm>
          <a:prstGeom prst="rect">
            <a:avLst/>
          </a:prstGeom>
        </p:spPr>
        <p:txBody>
          <a:bodyPr lIns="182880" tIns="91440" rIns="90000" bIns="45000"/>
          <a:lstStyle/>
          <a:p>
            <a:pPr marL="432000" indent="-324000">
              <a:buClr>
                <a:srgbClr val="000000"/>
              </a:buClr>
              <a:buSzPct val="45000"/>
              <a:buFont typeface="Wingdings" charset="2"/>
              <a:buChar char=""/>
            </a:pPr>
            <a:r>
              <a:rPr lang="ru-RU" sz="2800" b="0" strike="noStrike" spc="-1">
                <a:solidFill>
                  <a:srgbClr val="000000"/>
                </a:solidFill>
                <a:uFill>
                  <a:solidFill>
                    <a:srgbClr val="FFFFFF"/>
                  </a:solidFill>
                </a:uFill>
                <a:latin typeface="Trebuchet MS"/>
              </a:rPr>
              <a:t>Для правки структуры щёлкните мышью</a:t>
            </a:r>
          </a:p>
          <a:p>
            <a:pPr marL="864000" lvl="1" indent="-324000">
              <a:buClr>
                <a:srgbClr val="000000"/>
              </a:buClr>
              <a:buSzPct val="75000"/>
              <a:buFont typeface="Symbol" charset="2"/>
              <a:buChar char=""/>
            </a:pPr>
            <a:r>
              <a:rPr lang="ru-RU" sz="2800" b="0" strike="noStrike" spc="-1">
                <a:solidFill>
                  <a:srgbClr val="000000"/>
                </a:solidFill>
                <a:uFill>
                  <a:solidFill>
                    <a:srgbClr val="FFFFFF"/>
                  </a:solidFill>
                </a:uFill>
                <a:latin typeface="Trebuchet MS"/>
              </a:rPr>
              <a:t>Второй уровень структуры</a:t>
            </a:r>
          </a:p>
          <a:p>
            <a:pPr marL="1296000" lvl="2" indent="-288000">
              <a:buClr>
                <a:srgbClr val="000000"/>
              </a:buClr>
              <a:buSzPct val="45000"/>
              <a:buFont typeface="Wingdings" charset="2"/>
              <a:buChar char=""/>
            </a:pPr>
            <a:r>
              <a:rPr lang="ru-RU" sz="2800" b="0" strike="noStrike" spc="-1">
                <a:solidFill>
                  <a:srgbClr val="000000"/>
                </a:solidFill>
                <a:uFill>
                  <a:solidFill>
                    <a:srgbClr val="FFFFFF"/>
                  </a:solidFill>
                </a:uFill>
                <a:latin typeface="Trebuchet MS"/>
              </a:rPr>
              <a:t>Третий уровень структуры</a:t>
            </a:r>
          </a:p>
          <a:p>
            <a:pPr marL="1728000" lvl="3" indent="-216000">
              <a:buClr>
                <a:srgbClr val="000000"/>
              </a:buClr>
              <a:buSzPct val="75000"/>
              <a:buFont typeface="Symbol" charset="2"/>
              <a:buChar char=""/>
            </a:pPr>
            <a:r>
              <a:rPr lang="ru-RU" sz="2800" b="0" strike="noStrike" spc="-1">
                <a:solidFill>
                  <a:srgbClr val="000000"/>
                </a:solidFill>
                <a:uFill>
                  <a:solidFill>
                    <a:srgbClr val="FFFFFF"/>
                  </a:solidFill>
                </a:uFill>
                <a:latin typeface="Trebuchet MS"/>
              </a:rPr>
              <a:t>Четвёртый уровень структуры</a:t>
            </a:r>
          </a:p>
          <a:p>
            <a:pPr marL="2160000" lvl="4" indent="-216000">
              <a:buClr>
                <a:srgbClr val="000000"/>
              </a:buClr>
              <a:buSzPct val="45000"/>
              <a:buFont typeface="Wingdings" charset="2"/>
              <a:buChar char=""/>
            </a:pPr>
            <a:r>
              <a:rPr lang="ru-RU" sz="2800" b="0" strike="noStrike" spc="-1">
                <a:solidFill>
                  <a:srgbClr val="000000"/>
                </a:solidFill>
                <a:uFill>
                  <a:solidFill>
                    <a:srgbClr val="FFFFFF"/>
                  </a:solidFill>
                </a:uFill>
                <a:latin typeface="Trebuchet MS"/>
              </a:rPr>
              <a:t>Пятый уровень структуры</a:t>
            </a:r>
          </a:p>
          <a:p>
            <a:pPr marL="2592000" lvl="5" indent="-216000">
              <a:buClr>
                <a:srgbClr val="000000"/>
              </a:buClr>
              <a:buSzPct val="45000"/>
              <a:buFont typeface="Wingdings" charset="2"/>
              <a:buChar char=""/>
            </a:pPr>
            <a:r>
              <a:rPr lang="ru-RU" sz="2800" b="0" strike="noStrike" spc="-1">
                <a:solidFill>
                  <a:srgbClr val="000000"/>
                </a:solidFill>
                <a:uFill>
                  <a:solidFill>
                    <a:srgbClr val="FFFFFF"/>
                  </a:solidFill>
                </a:uFill>
                <a:latin typeface="Trebuchet MS"/>
              </a:rPr>
              <a:t>Шестой уровень структуры</a:t>
            </a:r>
          </a:p>
          <a:p>
            <a:pPr marL="265320" indent="-264960">
              <a:lnSpc>
                <a:spcPct val="100000"/>
              </a:lnSpc>
              <a:buClr>
                <a:srgbClr val="F0AD00"/>
              </a:buClr>
              <a:buSzPct val="80000"/>
              <a:buFont typeface="Wingdings 2" charset="2"/>
              <a:buChar char=""/>
            </a:pPr>
            <a:r>
              <a:rPr lang="ru-RU" sz="2800" b="0" strike="noStrike" spc="-1">
                <a:solidFill>
                  <a:srgbClr val="000000"/>
                </a:solidFill>
                <a:uFill>
                  <a:solidFill>
                    <a:srgbClr val="FFFFFF"/>
                  </a:solidFill>
                </a:uFill>
                <a:latin typeface="Trebuchet MS"/>
              </a:rPr>
              <a:t>Седьмой уровень структурыОбразец текста</a:t>
            </a:r>
          </a:p>
          <a:p>
            <a:pPr marL="548640" lvl="1" indent="-200880">
              <a:lnSpc>
                <a:spcPct val="100000"/>
              </a:lnSpc>
              <a:buClr>
                <a:srgbClr val="F0AD00"/>
              </a:buClr>
              <a:buFont typeface="Verdana"/>
              <a:buChar char="◦"/>
            </a:pPr>
            <a:r>
              <a:rPr lang="ru-RU" sz="2400" b="0" strike="noStrike" spc="-1">
                <a:solidFill>
                  <a:srgbClr val="000000"/>
                </a:solidFill>
                <a:uFill>
                  <a:solidFill>
                    <a:srgbClr val="FFFFFF"/>
                  </a:solidFill>
                </a:uFill>
                <a:latin typeface="Trebuchet MS"/>
              </a:rPr>
              <a:t>Второй уровень</a:t>
            </a:r>
            <a:endParaRPr lang="ru-RU" sz="2800" b="0" strike="noStrike" spc="-1">
              <a:solidFill>
                <a:srgbClr val="000000"/>
              </a:solidFill>
              <a:uFill>
                <a:solidFill>
                  <a:srgbClr val="FFFFFF"/>
                </a:solidFill>
              </a:uFill>
              <a:latin typeface="Trebuchet MS"/>
            </a:endParaRPr>
          </a:p>
          <a:p>
            <a:pPr marL="786240" lvl="2" indent="-182520">
              <a:lnSpc>
                <a:spcPct val="100000"/>
              </a:lnSpc>
              <a:buClr>
                <a:srgbClr val="5ED8FF"/>
              </a:buClr>
              <a:buFont typeface="Wingdings 2" charset="2"/>
              <a:buChar char=""/>
            </a:pPr>
            <a:r>
              <a:rPr lang="ru-RU" sz="2200" b="0" strike="noStrike" spc="-1">
                <a:solidFill>
                  <a:srgbClr val="000000"/>
                </a:solidFill>
                <a:uFill>
                  <a:solidFill>
                    <a:srgbClr val="FFFFFF"/>
                  </a:solidFill>
                </a:uFill>
                <a:latin typeface="Trebuchet MS"/>
              </a:rPr>
              <a:t>Третий уровень</a:t>
            </a:r>
            <a:endParaRPr lang="ru-RU" sz="2800" b="0" strike="noStrike" spc="-1">
              <a:solidFill>
                <a:srgbClr val="000000"/>
              </a:solidFill>
              <a:uFill>
                <a:solidFill>
                  <a:srgbClr val="FFFFFF"/>
                </a:solidFill>
              </a:uFill>
              <a:latin typeface="Trebuchet MS"/>
            </a:endParaRPr>
          </a:p>
          <a:p>
            <a:pPr marL="1024200" lvl="3" indent="-182520">
              <a:lnSpc>
                <a:spcPct val="100000"/>
              </a:lnSpc>
              <a:buClr>
                <a:srgbClr val="5ED8FF"/>
              </a:buClr>
              <a:buSzPct val="112000"/>
              <a:buFont typeface="Verdana"/>
              <a:buChar char="◦"/>
            </a:pPr>
            <a:r>
              <a:rPr lang="ru-RU" sz="1900" b="0" strike="noStrike" spc="-1">
                <a:solidFill>
                  <a:srgbClr val="000000"/>
                </a:solidFill>
                <a:uFill>
                  <a:solidFill>
                    <a:srgbClr val="FFFFFF"/>
                  </a:solidFill>
                </a:uFill>
                <a:latin typeface="Trebuchet MS"/>
              </a:rPr>
              <a:t>Четвертый уровень</a:t>
            </a:r>
            <a:endParaRPr lang="ru-RU" sz="2800" b="0" strike="noStrike" spc="-1">
              <a:solidFill>
                <a:srgbClr val="000000"/>
              </a:solidFill>
              <a:uFill>
                <a:solidFill>
                  <a:srgbClr val="FFFFFF"/>
                </a:solidFill>
              </a:uFill>
              <a:latin typeface="Trebuchet MS"/>
            </a:endParaRPr>
          </a:p>
          <a:p>
            <a:pPr marL="1280160" lvl="4" indent="-182520">
              <a:lnSpc>
                <a:spcPct val="100000"/>
              </a:lnSpc>
              <a:buClr>
                <a:srgbClr val="FF7989"/>
              </a:buClr>
              <a:buFont typeface="Wingdings 2" charset="2"/>
              <a:buChar char=""/>
            </a:pPr>
            <a:r>
              <a:rPr lang="ru-RU" sz="1800" b="0" strike="noStrike" spc="-1">
                <a:solidFill>
                  <a:srgbClr val="000000"/>
                </a:solidFill>
                <a:uFill>
                  <a:solidFill>
                    <a:srgbClr val="FFFFFF"/>
                  </a:solidFill>
                </a:uFill>
                <a:latin typeface="Trebuchet MS"/>
              </a:rPr>
              <a:t>Пятый уровень</a:t>
            </a:r>
            <a:endParaRPr lang="ru-RU" sz="2800" b="0" strike="noStrike" spc="-1">
              <a:solidFill>
                <a:srgbClr val="000000"/>
              </a:solidFill>
              <a:uFill>
                <a:solidFill>
                  <a:srgbClr val="FFFFFF"/>
                </a:solidFill>
              </a:uFill>
              <a:latin typeface="Trebuchet MS"/>
            </a:endParaRPr>
          </a:p>
        </p:txBody>
      </p:sp>
      <p:sp>
        <p:nvSpPr>
          <p:cNvPr id="215" name="PlaceHolder 5"/>
          <p:cNvSpPr>
            <a:spLocks noGrp="1"/>
          </p:cNvSpPr>
          <p:nvPr>
            <p:ph type="dt"/>
          </p:nvPr>
        </p:nvSpPr>
        <p:spPr>
          <a:xfrm>
            <a:off x="3776400" y="6111720"/>
            <a:ext cx="2285640" cy="364680"/>
          </a:xfrm>
          <a:prstGeom prst="rect">
            <a:avLst/>
          </a:prstGeom>
        </p:spPr>
        <p:txBody>
          <a:bodyPr lIns="90000" tIns="45000" rIns="90000" bIns="45000" anchor="b"/>
          <a:lstStyle/>
          <a:p>
            <a:pPr algn="r">
              <a:lnSpc>
                <a:spcPct val="100000"/>
              </a:lnSpc>
            </a:pPr>
            <a:r>
              <a:rPr lang="ru-RU" sz="1000" b="0" strike="noStrike" spc="-1">
                <a:solidFill>
                  <a:srgbClr val="9C9C9E"/>
                </a:solidFill>
                <a:uFill>
                  <a:solidFill>
                    <a:srgbClr val="FFFFFF"/>
                  </a:solidFill>
                </a:uFill>
                <a:latin typeface="Trebuchet MS"/>
              </a:rPr>
              <a:t>7.2.18</a:t>
            </a:r>
            <a:endParaRPr lang="ru-RU" sz="1400" b="0" strike="noStrike" spc="-1">
              <a:solidFill>
                <a:srgbClr val="000000"/>
              </a:solidFill>
              <a:uFill>
                <a:solidFill>
                  <a:srgbClr val="FFFFFF"/>
                </a:solidFill>
              </a:uFill>
              <a:latin typeface="Times New Roman"/>
            </a:endParaRPr>
          </a:p>
        </p:txBody>
      </p:sp>
      <p:sp>
        <p:nvSpPr>
          <p:cNvPr id="216" name="PlaceHolder 6"/>
          <p:cNvSpPr>
            <a:spLocks noGrp="1"/>
          </p:cNvSpPr>
          <p:nvPr>
            <p:ph type="ftr"/>
          </p:nvPr>
        </p:nvSpPr>
        <p:spPr>
          <a:xfrm>
            <a:off x="6062400" y="6111720"/>
            <a:ext cx="2285640" cy="364680"/>
          </a:xfrm>
          <a:prstGeom prst="rect">
            <a:avLst/>
          </a:prstGeom>
        </p:spPr>
        <p:txBody>
          <a:bodyPr lIns="90000" tIns="45000" rIns="90000" bIns="45000" anchor="b"/>
          <a:lstStyle/>
          <a:p>
            <a:endParaRPr lang="ru-RU" sz="2400" b="0" strike="noStrike" spc="-1">
              <a:solidFill>
                <a:srgbClr val="000000"/>
              </a:solidFill>
              <a:uFill>
                <a:solidFill>
                  <a:srgbClr val="FFFFFF"/>
                </a:solidFill>
              </a:uFill>
              <a:latin typeface="Times New Roman"/>
            </a:endParaRPr>
          </a:p>
        </p:txBody>
      </p:sp>
      <p:sp>
        <p:nvSpPr>
          <p:cNvPr id="217" name="PlaceHolder 7"/>
          <p:cNvSpPr>
            <a:spLocks noGrp="1"/>
          </p:cNvSpPr>
          <p:nvPr>
            <p:ph type="sldNum"/>
          </p:nvPr>
        </p:nvSpPr>
        <p:spPr>
          <a:xfrm>
            <a:off x="8348400" y="6111720"/>
            <a:ext cx="456840" cy="364680"/>
          </a:xfrm>
          <a:prstGeom prst="rect">
            <a:avLst/>
          </a:prstGeom>
        </p:spPr>
        <p:txBody>
          <a:bodyPr lIns="90000" tIns="45000" rIns="90000" bIns="45000" anchor="b"/>
          <a:lstStyle/>
          <a:p>
            <a:pPr algn="r">
              <a:lnSpc>
                <a:spcPct val="100000"/>
              </a:lnSpc>
            </a:pPr>
            <a:fld id="{C418A9B6-CCE7-4C27-86C2-F92ED8F718DE}" type="slidenum">
              <a:rPr lang="ru-RU" sz="1000" b="0" strike="noStrike" spc="-1">
                <a:solidFill>
                  <a:srgbClr val="9C9C9E"/>
                </a:solidFill>
                <a:uFill>
                  <a:solidFill>
                    <a:srgbClr val="FFFFFF"/>
                  </a:solidFill>
                </a:uFill>
                <a:latin typeface="Trebuchet MS"/>
              </a:rPr>
              <a:pPr algn="r">
                <a:lnSpc>
                  <a:spcPct val="100000"/>
                </a:lnSpc>
              </a:pPr>
              <a:t>‹#›</a:t>
            </a:fld>
            <a:endParaRPr lang="ru-RU" sz="1400" b="0" strike="noStrike" spc="-1">
              <a:solidFill>
                <a:srgbClr val="000000"/>
              </a:solidFill>
              <a:uFill>
                <a:solidFill>
                  <a:srgbClr val="FFFFFF"/>
                </a:solidFill>
              </a:uFill>
              <a:latin typeface="Times New Roman"/>
            </a:endParaRP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hyperlink" Target="mailto:sut.bor@yandex.ru" TargetMode="Externa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 name="CustomShape 1"/>
          <p:cNvSpPr/>
          <p:nvPr/>
        </p:nvSpPr>
        <p:spPr>
          <a:xfrm>
            <a:off x="1071538" y="1428840"/>
            <a:ext cx="7214942" cy="37494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lang="ru-RU" sz="1800" b="0" strike="noStrike" spc="-1" dirty="0">
              <a:solidFill>
                <a:srgbClr val="000000"/>
              </a:solidFill>
              <a:uFill>
                <a:solidFill>
                  <a:srgbClr val="FFFFFF"/>
                </a:solidFill>
              </a:uFill>
              <a:latin typeface="Arial"/>
            </a:endParaRPr>
          </a:p>
        </p:txBody>
      </p:sp>
      <p:sp>
        <p:nvSpPr>
          <p:cNvPr id="4" name="Заголовок 3"/>
          <p:cNvSpPr>
            <a:spLocks noGrp="1"/>
          </p:cNvSpPr>
          <p:nvPr>
            <p:ph type="title"/>
          </p:nvPr>
        </p:nvSpPr>
        <p:spPr/>
        <p:txBody>
          <a:bodyPr/>
          <a:lstStyle/>
          <a:p>
            <a:pPr algn="r"/>
            <a:r>
              <a:rPr lang="ru-RU" b="1" dirty="0" smtClean="0">
                <a:latin typeface="Times New Roman" pitchFamily="18" charset="0"/>
                <a:cs typeface="Times New Roman" pitchFamily="18" charset="0"/>
              </a:rPr>
              <a:t>27-28</a:t>
            </a:r>
            <a:r>
              <a:rPr lang="ru-RU" b="1" dirty="0" smtClean="0">
                <a:latin typeface="Times New Roman" pitchFamily="18" charset="0"/>
                <a:cs typeface="Times New Roman" pitchFamily="18" charset="0"/>
              </a:rPr>
              <a:t>.11.2020г.</a:t>
            </a:r>
            <a:endParaRPr lang="ru-RU" b="1" dirty="0">
              <a:latin typeface="Times New Roman" pitchFamily="18" charset="0"/>
              <a:cs typeface="Times New Roman" pitchFamily="18" charset="0"/>
            </a:endParaRPr>
          </a:p>
        </p:txBody>
      </p:sp>
      <p:sp>
        <p:nvSpPr>
          <p:cNvPr id="5" name="Подзаголовок 4"/>
          <p:cNvSpPr>
            <a:spLocks noGrp="1"/>
          </p:cNvSpPr>
          <p:nvPr>
            <p:ph type="subTitle"/>
          </p:nvPr>
        </p:nvSpPr>
        <p:spPr>
          <a:xfrm>
            <a:off x="457200" y="2285992"/>
            <a:ext cx="8229240" cy="2928958"/>
          </a:xfrm>
        </p:spPr>
        <p:txBody>
          <a:bodyPr/>
          <a:lstStyle/>
          <a:p>
            <a:pPr algn="ctr"/>
            <a:r>
              <a:rPr lang="ru-RU" dirty="0" smtClean="0"/>
              <a:t>   </a:t>
            </a:r>
            <a:r>
              <a:rPr lang="ru-RU" sz="5400" b="1" dirty="0" smtClean="0">
                <a:latin typeface="Times New Roman" pitchFamily="18" charset="0"/>
                <a:cs typeface="Times New Roman" pitchFamily="18" charset="0"/>
              </a:rPr>
              <a:t>ДООП</a:t>
            </a:r>
          </a:p>
          <a:p>
            <a:pPr algn="ctr"/>
            <a:r>
              <a:rPr lang="ru-RU" sz="5400" b="1" dirty="0" smtClean="0">
                <a:latin typeface="Times New Roman" pitchFamily="18" charset="0"/>
                <a:cs typeface="Times New Roman" pitchFamily="18" charset="0"/>
              </a:rPr>
              <a:t>СКОРОЧТЕНИЕ</a:t>
            </a:r>
          </a:p>
          <a:p>
            <a:pPr algn="ctr"/>
            <a:r>
              <a:rPr lang="ru-RU" sz="5400" b="1" dirty="0" smtClean="0">
                <a:latin typeface="Times New Roman" pitchFamily="18" charset="0"/>
                <a:cs typeface="Times New Roman" pitchFamily="18" charset="0"/>
              </a:rPr>
              <a:t>(9-14)</a:t>
            </a:r>
          </a:p>
          <a:p>
            <a:pPr algn="ctr"/>
            <a:r>
              <a:rPr lang="ru-RU" b="1" dirty="0" smtClean="0">
                <a:solidFill>
                  <a:srgbClr val="FF0000"/>
                </a:solidFill>
                <a:latin typeface="Times New Roman" pitchFamily="18" charset="0"/>
                <a:cs typeface="Times New Roman" pitchFamily="18" charset="0"/>
              </a:rPr>
              <a:t>Выполнить упражнения самостоятельно!</a:t>
            </a:r>
          </a:p>
          <a:p>
            <a:pPr algn="ctr"/>
            <a:endParaRPr lang="ru-RU"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Подзаголовок 2"/>
          <p:cNvSpPr>
            <a:spLocks noGrp="1"/>
          </p:cNvSpPr>
          <p:nvPr>
            <p:ph type="subTitle"/>
          </p:nvPr>
        </p:nvSpPr>
        <p:spPr/>
        <p:txBody>
          <a:bodyPr/>
          <a:lstStyle/>
          <a:p>
            <a:endParaRPr lang="ru-RU" dirty="0"/>
          </a:p>
        </p:txBody>
      </p:sp>
      <p:sp>
        <p:nvSpPr>
          <p:cNvPr id="5" name="Прямоугольник 4"/>
          <p:cNvSpPr/>
          <p:nvPr/>
        </p:nvSpPr>
        <p:spPr>
          <a:xfrm>
            <a:off x="428596" y="642918"/>
            <a:ext cx="2500330" cy="1200329"/>
          </a:xfrm>
          <a:prstGeom prst="rect">
            <a:avLst/>
          </a:prstGeom>
        </p:spPr>
        <p:txBody>
          <a:bodyPr wrap="square">
            <a:spAutoFit/>
          </a:bodyPr>
          <a:lstStyle/>
          <a:p>
            <a:pPr algn="ctr"/>
            <a:r>
              <a:rPr lang="ru-RU" sz="3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ТОМ И ДЖЕРРИ</a:t>
            </a:r>
            <a:endParaRPr lang="ru-RU"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4" name="Рисунок 3"/>
          <p:cNvPicPr>
            <a:picLocks noChangeAspect="1"/>
          </p:cNvPicPr>
          <p:nvPr/>
        </p:nvPicPr>
        <p:blipFill rotWithShape="1">
          <a:blip r:embed="rId2">
            <a:extLst>
              <a:ext uri="{28A0092B-C50C-407E-A947-70E740481C1C}">
                <a14:useLocalDpi xmlns:a14="http://schemas.microsoft.com/office/drawing/2010/main" val="0"/>
              </a:ext>
            </a:extLst>
          </a:blip>
          <a:srcRect l="22578" t="-1" r="18251" b="37400"/>
          <a:stretch/>
        </p:blipFill>
        <p:spPr>
          <a:xfrm>
            <a:off x="4067944" y="642918"/>
            <a:ext cx="3384377" cy="492135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Подзаголовок 2"/>
          <p:cNvSpPr>
            <a:spLocks noGrp="1"/>
          </p:cNvSpPr>
          <p:nvPr>
            <p:ph type="subTitle"/>
          </p:nvPr>
        </p:nvSpPr>
        <p:spPr>
          <a:xfrm>
            <a:off x="443034" y="624234"/>
            <a:ext cx="8229240" cy="3977280"/>
          </a:xfrm>
        </p:spPr>
        <p:txBody>
          <a:bodyPr/>
          <a:lstStyle/>
          <a:p>
            <a:r>
              <a:rPr lang="ru-RU" b="1" dirty="0" smtClean="0"/>
              <a:t>Подсчитай, сколько </a:t>
            </a:r>
          </a:p>
          <a:p>
            <a:r>
              <a:rPr lang="ru-RU" b="1" dirty="0" smtClean="0"/>
              <a:t>на картинке букв «Ш» ?</a:t>
            </a:r>
            <a:endParaRPr lang="ru-RU" b="1"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16926" y="592222"/>
            <a:ext cx="5255348" cy="4968552"/>
          </a:xfrm>
          <a:prstGeom prst="rect">
            <a:avLst/>
          </a:prstGeom>
        </p:spPr>
      </p:pic>
    </p:spTree>
    <p:extLst>
      <p:ext uri="{BB962C8B-B14F-4D97-AF65-F5344CB8AC3E}">
        <p14:creationId xmlns:p14="http://schemas.microsoft.com/office/powerpoint/2010/main" val="1546960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Подзаголовок 2"/>
          <p:cNvSpPr>
            <a:spLocks noGrp="1"/>
          </p:cNvSpPr>
          <p:nvPr>
            <p:ph type="subTitle"/>
          </p:nvPr>
        </p:nvSpPr>
        <p:spPr>
          <a:xfrm>
            <a:off x="827584" y="548680"/>
            <a:ext cx="8013216" cy="3977280"/>
          </a:xfrm>
        </p:spPr>
        <p:txBody>
          <a:bodyPr/>
          <a:lstStyle/>
          <a:p>
            <a:r>
              <a:rPr lang="ru-RU" b="1" dirty="0" smtClean="0"/>
              <a:t>       </a:t>
            </a:r>
            <a:r>
              <a:rPr lang="ru-RU" b="1" u="sng" dirty="0" smtClean="0"/>
              <a:t>Задания</a:t>
            </a:r>
          </a:p>
          <a:p>
            <a:pPr marL="285750" indent="-285750">
              <a:buFontTx/>
              <a:buChar char="-"/>
            </a:pPr>
            <a:r>
              <a:rPr lang="ru-RU" b="1" dirty="0" smtClean="0"/>
              <a:t>Выполни все задания в презентации</a:t>
            </a:r>
          </a:p>
          <a:p>
            <a:pPr marL="285750" indent="-285750">
              <a:buFontTx/>
              <a:buChar char="-"/>
            </a:pPr>
            <a:r>
              <a:rPr lang="ru-RU" b="1" dirty="0" smtClean="0"/>
              <a:t>Пришли фото (</a:t>
            </a:r>
            <a:r>
              <a:rPr lang="ru-RU" b="1" dirty="0" err="1" smtClean="0"/>
              <a:t>скрин</a:t>
            </a:r>
            <a:r>
              <a:rPr lang="ru-RU" b="1" dirty="0" smtClean="0"/>
              <a:t>) ответов слайдов </a:t>
            </a:r>
            <a:r>
              <a:rPr lang="ru-RU" b="1" dirty="0" smtClean="0"/>
              <a:t>9 </a:t>
            </a:r>
            <a:r>
              <a:rPr lang="ru-RU" b="1" dirty="0" smtClean="0"/>
              <a:t>(напиши текст)  и </a:t>
            </a:r>
            <a:r>
              <a:rPr lang="ru-RU" b="1" dirty="0" smtClean="0"/>
              <a:t>11 </a:t>
            </a:r>
            <a:r>
              <a:rPr lang="ru-RU" b="1" dirty="0" smtClean="0"/>
              <a:t>по электронной почте </a:t>
            </a:r>
            <a:r>
              <a:rPr lang="en-US" b="1" dirty="0" smtClean="0">
                <a:hlinkClick r:id="rId2"/>
              </a:rPr>
              <a:t>sut.bor@yandex.ru</a:t>
            </a:r>
            <a:r>
              <a:rPr lang="en-US" b="1" dirty="0" smtClean="0"/>
              <a:t> c </a:t>
            </a:r>
            <a:r>
              <a:rPr lang="ru-RU" b="1" dirty="0" smtClean="0"/>
              <a:t>пометкой </a:t>
            </a:r>
            <a:r>
              <a:rPr lang="ru-RU" b="1" dirty="0" err="1" smtClean="0"/>
              <a:t>СКОРОЧТЕНИЕ_Фамилия</a:t>
            </a:r>
            <a:r>
              <a:rPr lang="ru-RU" b="1" dirty="0" smtClean="0"/>
              <a:t> (например, </a:t>
            </a:r>
            <a:r>
              <a:rPr lang="ru-RU" b="1" dirty="0" err="1" smtClean="0"/>
              <a:t>СКОРОЧТЕНИЕ_Иванов</a:t>
            </a:r>
            <a:r>
              <a:rPr lang="ru-RU" b="1" dirty="0" smtClean="0"/>
              <a:t>)</a:t>
            </a:r>
          </a:p>
          <a:p>
            <a:endParaRPr lang="ru-RU" b="1" dirty="0"/>
          </a:p>
        </p:txBody>
      </p:sp>
    </p:spTree>
    <p:extLst>
      <p:ext uri="{BB962C8B-B14F-4D97-AF65-F5344CB8AC3E}">
        <p14:creationId xmlns:p14="http://schemas.microsoft.com/office/powerpoint/2010/main" val="2947241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Подзаголовок 2"/>
          <p:cNvSpPr>
            <a:spLocks noGrp="1"/>
          </p:cNvSpPr>
          <p:nvPr>
            <p:ph type="subTitle"/>
          </p:nvPr>
        </p:nvSpPr>
        <p:spPr/>
        <p:txBody>
          <a:bodyPr/>
          <a:lstStyle/>
          <a:p>
            <a:endParaRPr lang="ru-RU" dirty="0"/>
          </a:p>
        </p:txBody>
      </p:sp>
      <p:sp>
        <p:nvSpPr>
          <p:cNvPr id="6" name="Прямоугольник 5"/>
          <p:cNvSpPr/>
          <p:nvPr/>
        </p:nvSpPr>
        <p:spPr>
          <a:xfrm>
            <a:off x="5364088" y="714356"/>
            <a:ext cx="3168352" cy="1538883"/>
          </a:xfrm>
          <a:prstGeom prst="rect">
            <a:avLst/>
          </a:prstGeom>
        </p:spPr>
        <p:txBody>
          <a:bodyPr wrap="square">
            <a:spAutoFit/>
          </a:bodyPr>
          <a:lstStyle/>
          <a:p>
            <a:pPr algn="ctr"/>
            <a:r>
              <a:rPr lang="ru-RU" sz="2000" b="1" spc="-1" dirty="0" smtClean="0">
                <a:solidFill>
                  <a:srgbClr val="FF0000"/>
                </a:solidFill>
                <a:uFill>
                  <a:solidFill>
                    <a:srgbClr val="FFFFFF"/>
                  </a:solidFill>
                </a:uFill>
                <a:latin typeface="Times New Roman" pitchFamily="18" charset="0"/>
                <a:cs typeface="Times New Roman" pitchFamily="18" charset="0"/>
              </a:rPr>
              <a:t>СЛОВО – ФИГУРА – ЧИСЛО </a:t>
            </a:r>
            <a:r>
              <a:rPr lang="ru-RU" b="1" spc="-1" dirty="0" smtClean="0">
                <a:uFill>
                  <a:solidFill>
                    <a:srgbClr val="FFFFFF"/>
                  </a:solidFill>
                </a:uFill>
                <a:latin typeface="Times New Roman" pitchFamily="18" charset="0"/>
                <a:cs typeface="Times New Roman" pitchFamily="18" charset="0"/>
              </a:rPr>
              <a:t>(нужно вести взгляд слева направо и называть то, что находится в круге)</a:t>
            </a:r>
            <a:endParaRPr lang="ru-RU" sz="3200" b="1" spc="-1" dirty="0" smtClean="0">
              <a:solidFill>
                <a:srgbClr val="FF0000"/>
              </a:solidFill>
              <a:uFill>
                <a:solidFill>
                  <a:srgbClr val="FFFFFF"/>
                </a:solidFill>
              </a:uFill>
              <a:latin typeface="Times New Roman" pitchFamily="18" charset="0"/>
              <a:cs typeface="Times New Roman" pitchFamily="18" charset="0"/>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7584" y="581655"/>
            <a:ext cx="4731820" cy="4920778"/>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Подзаголовок 2"/>
          <p:cNvSpPr>
            <a:spLocks noGrp="1"/>
          </p:cNvSpPr>
          <p:nvPr>
            <p:ph type="subTitle"/>
          </p:nvPr>
        </p:nvSpPr>
        <p:spPr>
          <a:xfrm>
            <a:off x="457200" y="500042"/>
            <a:ext cx="8229240" cy="928694"/>
          </a:xfrm>
        </p:spPr>
        <p:txBody>
          <a:bodyPr/>
          <a:lstStyle/>
          <a:p>
            <a:pPr algn="ctr"/>
            <a:r>
              <a:rPr lang="ru-RU" sz="2000" b="1" strike="noStrike" spc="-1" dirty="0" smtClean="0">
                <a:solidFill>
                  <a:srgbClr val="FF0000"/>
                </a:solidFill>
                <a:uFill>
                  <a:solidFill>
                    <a:srgbClr val="FFFFFF"/>
                  </a:solidFill>
                </a:uFill>
                <a:latin typeface="Times New Roman" pitchFamily="18" charset="0"/>
                <a:cs typeface="Times New Roman" pitchFamily="18" charset="0"/>
              </a:rPr>
              <a:t>ТАБЛИЦЫ ШУЛЬТЕ  </a:t>
            </a:r>
            <a:r>
              <a:rPr lang="ru-RU" sz="2000" b="1" strike="noStrike" spc="-1" dirty="0" smtClean="0">
                <a:solidFill>
                  <a:schemeClr val="tx1"/>
                </a:solidFill>
                <a:uFill>
                  <a:solidFill>
                    <a:srgbClr val="FFFFFF"/>
                  </a:solidFill>
                </a:uFill>
                <a:latin typeface="Times New Roman" pitchFamily="18" charset="0"/>
                <a:cs typeface="Times New Roman" pitchFamily="18" charset="0"/>
              </a:rPr>
              <a:t>(сфокусировав взгляд в центре таблицы, боковым зрением находить цифры по порядку)</a:t>
            </a:r>
            <a:endParaRPr lang="ru-RU" sz="2000" b="1" strike="noStrike" spc="-1" dirty="0" smtClean="0">
              <a:solidFill>
                <a:srgbClr val="FF0000"/>
              </a:solidFill>
              <a:uFill>
                <a:solidFill>
                  <a:srgbClr val="FFFFFF"/>
                </a:solidFill>
              </a:uFill>
              <a:latin typeface="Times New Roman" pitchFamily="18" charset="0"/>
              <a:cs typeface="Times New Roman" pitchFamily="18" charset="0"/>
            </a:endParaRPr>
          </a:p>
          <a:p>
            <a:endParaRPr lang="ru-RU" dirty="0"/>
          </a:p>
        </p:txBody>
      </p:sp>
      <p:sp>
        <p:nvSpPr>
          <p:cNvPr id="4" name="Заголовок 3"/>
          <p:cNvSpPr>
            <a:spLocks noGrp="1"/>
          </p:cNvSpPr>
          <p:nvPr>
            <p:ph type="title"/>
          </p:nvPr>
        </p:nvSpPr>
        <p:spPr/>
        <p:txBody>
          <a:bodyPr/>
          <a:lstStyle/>
          <a:p>
            <a:endParaRPr lang="ru-RU"/>
          </a:p>
        </p:txBody>
      </p:sp>
      <p:sp>
        <p:nvSpPr>
          <p:cNvPr id="7" name="Заголовок 6"/>
          <p:cNvSpPr>
            <a:spLocks noGrp="1"/>
          </p:cNvSpPr>
          <p:nvPr>
            <p:ph type="title"/>
          </p:nvPr>
        </p:nvSpPr>
        <p:spPr/>
        <p:txBody>
          <a:bodyPr/>
          <a:lstStyle/>
          <a:p>
            <a:endParaRPr lang="ru-RU"/>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1428736"/>
            <a:ext cx="4365104" cy="4365104"/>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Подзаголовок 2"/>
          <p:cNvSpPr>
            <a:spLocks noGrp="1"/>
          </p:cNvSpPr>
          <p:nvPr>
            <p:ph type="subTitle"/>
          </p:nvPr>
        </p:nvSpPr>
        <p:spPr/>
        <p:txBody>
          <a:bodyPr/>
          <a:lstStyle/>
          <a:p>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9632" y="476672"/>
            <a:ext cx="6128121" cy="569528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Подзаголовок 2"/>
          <p:cNvSpPr>
            <a:spLocks noGrp="1"/>
          </p:cNvSpPr>
          <p:nvPr>
            <p:ph type="subTitle"/>
          </p:nvPr>
        </p:nvSpPr>
        <p:spPr/>
        <p:txBody>
          <a:bodyPr/>
          <a:lstStyle/>
          <a:p>
            <a:endParaRPr lang="ru-RU" dirty="0"/>
          </a:p>
        </p:txBody>
      </p:sp>
      <p:sp>
        <p:nvSpPr>
          <p:cNvPr id="4" name="Прямоугольник 3"/>
          <p:cNvSpPr/>
          <p:nvPr/>
        </p:nvSpPr>
        <p:spPr>
          <a:xfrm>
            <a:off x="1691679" y="857232"/>
            <a:ext cx="6886727" cy="707886"/>
          </a:xfrm>
          <a:prstGeom prst="rect">
            <a:avLst/>
          </a:prstGeom>
        </p:spPr>
        <p:txBody>
          <a:bodyPr wrap="square">
            <a:spAutoFit/>
          </a:bodyPr>
          <a:lstStyle/>
          <a:p>
            <a:pPr algn="ctr"/>
            <a:r>
              <a:rPr lang="ru-RU" sz="2000" b="1" spc="-1" dirty="0" smtClean="0">
                <a:solidFill>
                  <a:srgbClr val="FF0000"/>
                </a:solidFill>
                <a:uFill>
                  <a:solidFill>
                    <a:srgbClr val="FFFFFF"/>
                  </a:solidFill>
                </a:uFill>
                <a:latin typeface="Times New Roman" pitchFamily="18" charset="0"/>
                <a:cs typeface="Times New Roman" pitchFamily="18" charset="0"/>
              </a:rPr>
              <a:t>СТРУП- ТЕСТ ( </a:t>
            </a:r>
            <a:r>
              <a:rPr lang="ru-RU" sz="2000" b="1" spc="-1" dirty="0" smtClean="0">
                <a:uFill>
                  <a:solidFill>
                    <a:srgbClr val="FFFFFF"/>
                  </a:solidFill>
                </a:uFill>
                <a:latin typeface="Times New Roman" pitchFamily="18" charset="0"/>
                <a:cs typeface="Times New Roman" pitchFamily="18" charset="0"/>
              </a:rPr>
              <a:t>называть не само слово, а цвет, которым оно написано)</a:t>
            </a:r>
            <a:endParaRPr lang="ru-RU" sz="2000" b="1" spc="-1" dirty="0" smtClean="0">
              <a:solidFill>
                <a:srgbClr val="FF0000"/>
              </a:solidFill>
              <a:uFill>
                <a:solidFill>
                  <a:srgbClr val="FFFFFF"/>
                </a:solidFill>
              </a:uFill>
              <a:latin typeface="Times New Roman" pitchFamily="18" charset="0"/>
              <a:cs typeface="Times New Roman" pitchFamily="18" charset="0"/>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608" y="1535125"/>
            <a:ext cx="6368256" cy="477619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Подзаголовок 2"/>
          <p:cNvSpPr>
            <a:spLocks noGrp="1"/>
          </p:cNvSpPr>
          <p:nvPr>
            <p:ph type="subTitle"/>
          </p:nvPr>
        </p:nvSpPr>
        <p:spPr/>
        <p:txBody>
          <a:bodyPr/>
          <a:lstStyle/>
          <a:p>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7624" y="421476"/>
            <a:ext cx="6288038" cy="561536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10" y="4985640"/>
            <a:ext cx="8043530" cy="1051200"/>
          </a:xfrm>
        </p:spPr>
        <p:txBody>
          <a:bodyPr/>
          <a:lstStyle/>
          <a:p>
            <a:r>
              <a:rPr lang="ru-RU" b="1" dirty="0" smtClean="0"/>
              <a:t>4. «Ушки</a:t>
            </a:r>
            <a:r>
              <a:rPr lang="ru-RU" b="1" dirty="0"/>
              <a:t>».</a:t>
            </a:r>
            <a:r>
              <a:rPr lang="ru-RU" dirty="0"/>
              <a:t> Стоя, руки в том же положении, что и в предыдущем упражнении. Наклоняем голову (ухом к плечу), делая вдох, к другому плечу тоже самое. Не забывайте выдыхать.</a:t>
            </a:r>
          </a:p>
        </p:txBody>
      </p:sp>
      <p:sp>
        <p:nvSpPr>
          <p:cNvPr id="3" name="Подзаголовок 2"/>
          <p:cNvSpPr>
            <a:spLocks noGrp="1"/>
          </p:cNvSpPr>
          <p:nvPr>
            <p:ph type="subTitle"/>
          </p:nvPr>
        </p:nvSpPr>
        <p:spPr>
          <a:xfrm>
            <a:off x="502920" y="1714488"/>
            <a:ext cx="8183520" cy="1071570"/>
          </a:xfrm>
        </p:spPr>
        <p:txBody>
          <a:bodyPr/>
          <a:lstStyle/>
          <a:p>
            <a:pPr marL="457200" indent="-457200"/>
            <a:r>
              <a:rPr lang="ru-RU" b="1" dirty="0" smtClean="0"/>
              <a:t>   1. «Ладошки</a:t>
            </a:r>
            <a:r>
              <a:rPr lang="ru-RU" b="1" dirty="0"/>
              <a:t>».</a:t>
            </a:r>
            <a:r>
              <a:rPr lang="ru-RU" dirty="0"/>
              <a:t> Стоя прямо, руки согнуты в локтях, ладони на зрителя. Делая шумные вдохи, сжимаем ладони в кулаки. Выдох при этом неслышный (пассивный), руки разжимаем</a:t>
            </a:r>
            <a:r>
              <a:rPr lang="ru-RU" dirty="0" smtClean="0"/>
              <a:t>.</a:t>
            </a:r>
          </a:p>
          <a:p>
            <a:pPr marL="457200" indent="-457200">
              <a:buAutoNum type="arabicPeriod"/>
            </a:pPr>
            <a:endParaRPr lang="ru-RU" sz="2000" b="1" dirty="0">
              <a:latin typeface="Times New Roman" pitchFamily="18" charset="0"/>
              <a:cs typeface="Times New Roman" pitchFamily="18" charset="0"/>
            </a:endParaRPr>
          </a:p>
        </p:txBody>
      </p:sp>
      <p:sp>
        <p:nvSpPr>
          <p:cNvPr id="4" name="Прямоугольник 3"/>
          <p:cNvSpPr/>
          <p:nvPr/>
        </p:nvSpPr>
        <p:spPr>
          <a:xfrm>
            <a:off x="1364497" y="785794"/>
            <a:ext cx="5872056" cy="523220"/>
          </a:xfrm>
          <a:prstGeom prst="rect">
            <a:avLst/>
          </a:prstGeom>
        </p:spPr>
        <p:txBody>
          <a:bodyPr wrap="none">
            <a:spAutoFit/>
          </a:bodyPr>
          <a:lstStyle/>
          <a:p>
            <a:pPr algn="ctr"/>
            <a:r>
              <a:rPr lang="ru-RU" sz="2800" b="1" strike="noStrike" spc="-1" dirty="0" smtClean="0">
                <a:solidFill>
                  <a:srgbClr val="FF0000"/>
                </a:solidFill>
                <a:uFill>
                  <a:solidFill>
                    <a:srgbClr val="FFFFFF"/>
                  </a:solidFill>
                </a:uFill>
                <a:latin typeface="Times New Roman" pitchFamily="18" charset="0"/>
                <a:cs typeface="Times New Roman" pitchFamily="18" charset="0"/>
              </a:rPr>
              <a:t>ДЫХАТЕЛЬНЫЕ УПРАЖНЕНИЯ</a:t>
            </a:r>
          </a:p>
        </p:txBody>
      </p:sp>
      <p:sp>
        <p:nvSpPr>
          <p:cNvPr id="6" name="Прямоугольник 5"/>
          <p:cNvSpPr/>
          <p:nvPr/>
        </p:nvSpPr>
        <p:spPr>
          <a:xfrm>
            <a:off x="571472" y="2828836"/>
            <a:ext cx="8001056" cy="923330"/>
          </a:xfrm>
          <a:prstGeom prst="rect">
            <a:avLst/>
          </a:prstGeom>
        </p:spPr>
        <p:txBody>
          <a:bodyPr wrap="square">
            <a:spAutoFit/>
          </a:bodyPr>
          <a:lstStyle/>
          <a:p>
            <a:r>
              <a:rPr lang="ru-RU" b="1" dirty="0" smtClean="0"/>
              <a:t>2. «Погончики».</a:t>
            </a:r>
            <a:r>
              <a:rPr lang="ru-RU" dirty="0" smtClean="0"/>
              <a:t> Стоя прямо, руки сжаты в кулаки и расположены на уровне пояса. На вдохах руки толкаем вниз, на выдохе возвращаем обратно.</a:t>
            </a:r>
            <a:endParaRPr lang="ru-RU" dirty="0"/>
          </a:p>
        </p:txBody>
      </p:sp>
      <p:sp>
        <p:nvSpPr>
          <p:cNvPr id="7" name="Прямоугольник 6"/>
          <p:cNvSpPr/>
          <p:nvPr/>
        </p:nvSpPr>
        <p:spPr>
          <a:xfrm>
            <a:off x="571472" y="4000504"/>
            <a:ext cx="7858180" cy="923330"/>
          </a:xfrm>
          <a:prstGeom prst="rect">
            <a:avLst/>
          </a:prstGeom>
        </p:spPr>
        <p:txBody>
          <a:bodyPr wrap="square">
            <a:spAutoFit/>
          </a:bodyPr>
          <a:lstStyle/>
          <a:p>
            <a:r>
              <a:rPr lang="ru-RU" b="1" dirty="0" smtClean="0"/>
              <a:t>3. «Повороты головы».</a:t>
            </a:r>
            <a:r>
              <a:rPr lang="ru-RU" dirty="0" smtClean="0"/>
              <a:t> Стоя, руки свисают свободно, поворачиваем только голову в сторону – вдох, в другую сторону – тоже вдох. Между вдохами свободный выдох ртом.</a:t>
            </a:r>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364497" y="785794"/>
            <a:ext cx="5872056" cy="523220"/>
          </a:xfrm>
          <a:prstGeom prst="rect">
            <a:avLst/>
          </a:prstGeom>
        </p:spPr>
        <p:txBody>
          <a:bodyPr wrap="none">
            <a:spAutoFit/>
          </a:bodyPr>
          <a:lstStyle/>
          <a:p>
            <a:pPr algn="ctr"/>
            <a:r>
              <a:rPr lang="ru-RU" sz="2800" b="1" strike="noStrike" spc="-1" dirty="0" smtClean="0">
                <a:solidFill>
                  <a:srgbClr val="FF0000"/>
                </a:solidFill>
                <a:uFill>
                  <a:solidFill>
                    <a:srgbClr val="FFFFFF"/>
                  </a:solidFill>
                </a:uFill>
                <a:latin typeface="Times New Roman" pitchFamily="18" charset="0"/>
                <a:cs typeface="Times New Roman" pitchFamily="18" charset="0"/>
              </a:rPr>
              <a:t>ДЫХАТЕЛЬНЫЕ УПРАЖНЕНИЯ</a:t>
            </a:r>
          </a:p>
        </p:txBody>
      </p:sp>
      <p:sp>
        <p:nvSpPr>
          <p:cNvPr id="8" name="Подзаголовок 7"/>
          <p:cNvSpPr>
            <a:spLocks noGrp="1"/>
          </p:cNvSpPr>
          <p:nvPr>
            <p:ph type="subTitle"/>
          </p:nvPr>
        </p:nvSpPr>
        <p:spPr>
          <a:xfrm>
            <a:off x="503238" y="1557784"/>
            <a:ext cx="8183562" cy="1384995"/>
          </a:xfrm>
          <a:prstGeom prst="rect">
            <a:avLst/>
          </a:prstGeom>
        </p:spPr>
        <p:txBody>
          <a:bodyPr>
            <a:spAutoFit/>
          </a:bodyPr>
          <a:lstStyle/>
          <a:p>
            <a:r>
              <a:rPr lang="ru-RU" b="1" dirty="0" smtClean="0"/>
              <a:t>    5. «Перекаты».</a:t>
            </a:r>
            <a:r>
              <a:rPr lang="ru-RU" dirty="0" smtClean="0"/>
              <a:t> Стоя, ставим правую ногу позади, левую впереди. Опираемся на левую ногу, правая стоит на носке. Приседаем на левой ноге, делая вдох, тут же выпрямляем ногу. Затем приседаем на правой, вдох, выпрямляем, левая на носке. Поменяйте ноги и повторите упражнение.</a:t>
            </a:r>
            <a:endParaRPr lang="ru-RU" dirty="0"/>
          </a:p>
        </p:txBody>
      </p:sp>
      <p:sp>
        <p:nvSpPr>
          <p:cNvPr id="9" name="Прямоугольник 8"/>
          <p:cNvSpPr/>
          <p:nvPr/>
        </p:nvSpPr>
        <p:spPr>
          <a:xfrm>
            <a:off x="571472" y="3214686"/>
            <a:ext cx="7715304" cy="1200329"/>
          </a:xfrm>
          <a:prstGeom prst="rect">
            <a:avLst/>
          </a:prstGeom>
        </p:spPr>
        <p:txBody>
          <a:bodyPr wrap="square">
            <a:spAutoFit/>
          </a:bodyPr>
          <a:lstStyle/>
          <a:p>
            <a:r>
              <a:rPr lang="ru-RU" b="1" dirty="0" smtClean="0"/>
              <a:t>6. «Шаг».</a:t>
            </a:r>
            <a:r>
              <a:rPr lang="ru-RU" dirty="0" smtClean="0"/>
              <a:t> Стоя, поднимите левую согнутую ногу до уровня груди. Тяните при этом носок, чуть присядьте при этом на правой, делаем вдох. Примите исходное положение. Тоже самое делаем с правой ноги.</a:t>
            </a:r>
            <a:endParaRPr lang="ru-RU" dirty="0"/>
          </a:p>
        </p:txBody>
      </p:sp>
      <p:sp>
        <p:nvSpPr>
          <p:cNvPr id="10" name="Заголовок 9"/>
          <p:cNvSpPr>
            <a:spLocks noGrp="1"/>
          </p:cNvSpPr>
          <p:nvPr>
            <p:ph type="title"/>
          </p:nvPr>
        </p:nvSpPr>
        <p:spPr/>
        <p:txBody>
          <a:bodyPr/>
          <a:lstStyle/>
          <a:p>
            <a:endParaRPr lang="ru-RU"/>
          </a:p>
        </p:txBody>
      </p:sp>
      <p:sp>
        <p:nvSpPr>
          <p:cNvPr id="11" name="Прямоугольник 10"/>
          <p:cNvSpPr/>
          <p:nvPr/>
        </p:nvSpPr>
        <p:spPr>
          <a:xfrm>
            <a:off x="571472" y="4572008"/>
            <a:ext cx="8215370" cy="1477328"/>
          </a:xfrm>
          <a:prstGeom prst="rect">
            <a:avLst/>
          </a:prstGeom>
        </p:spPr>
        <p:txBody>
          <a:bodyPr wrap="square">
            <a:spAutoFit/>
          </a:bodyPr>
          <a:lstStyle/>
          <a:p>
            <a:r>
              <a:rPr lang="ru-RU" b="1" dirty="0" smtClean="0"/>
              <a:t>7. «Кошка».</a:t>
            </a:r>
            <a:r>
              <a:rPr lang="ru-RU" dirty="0" smtClean="0"/>
              <a:t> Стоя, ноги на ширине плеч, руки согнуты в локтях у туловища, кисти спокойно свисают. Делайте поворот туловища вправо и одновременно полуприседание, в этот момент должен быть вдох, при этом руки выполняют хватательное движение. При возврате в исходное положение выдох. Затем в обратную сторону.</a:t>
            </a:r>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8"/>
          <p:cNvSpPr>
            <a:spLocks noGrp="1"/>
          </p:cNvSpPr>
          <p:nvPr>
            <p:ph type="title"/>
          </p:nvPr>
        </p:nvSpPr>
        <p:spPr/>
        <p:txBody>
          <a:bodyPr/>
          <a:lstStyle/>
          <a:p>
            <a:endParaRPr lang="ru-RU"/>
          </a:p>
        </p:txBody>
      </p:sp>
      <p:pic>
        <p:nvPicPr>
          <p:cNvPr id="3" name="Рисунок 2"/>
          <p:cNvPicPr>
            <a:picLocks noChangeAspect="1"/>
          </p:cNvPicPr>
          <p:nvPr/>
        </p:nvPicPr>
        <p:blipFill rotWithShape="1">
          <a:blip r:embed="rId2" cstate="print">
            <a:extLst>
              <a:ext uri="{28A0092B-C50C-407E-A947-70E740481C1C}">
                <a14:useLocalDpi xmlns:a14="http://schemas.microsoft.com/office/drawing/2010/main" val="0"/>
              </a:ext>
            </a:extLst>
          </a:blip>
          <a:srcRect t="3800" r="3666" b="11150"/>
          <a:stretch/>
        </p:blipFill>
        <p:spPr>
          <a:xfrm>
            <a:off x="2195736" y="332656"/>
            <a:ext cx="4354632" cy="5472608"/>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1424</TotalTime>
  <Words>151</Words>
  <Application>Microsoft Office PowerPoint</Application>
  <PresentationFormat>Экран (4:3)</PresentationFormat>
  <Paragraphs>23</Paragraphs>
  <Slides>12</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2</vt:i4>
      </vt:variant>
      <vt:variant>
        <vt:lpstr>Заголовки слайдов</vt:lpstr>
      </vt:variant>
      <vt:variant>
        <vt:i4>12</vt:i4>
      </vt:variant>
    </vt:vector>
  </HeadingPairs>
  <TitlesOfParts>
    <vt:vector size="22" baseType="lpstr">
      <vt:lpstr>Arial</vt:lpstr>
      <vt:lpstr>DejaVu Sans</vt:lpstr>
      <vt:lpstr>Symbol</vt:lpstr>
      <vt:lpstr>Times New Roman</vt:lpstr>
      <vt:lpstr>Trebuchet MS</vt:lpstr>
      <vt:lpstr>Verdana</vt:lpstr>
      <vt:lpstr>Wingdings</vt:lpstr>
      <vt:lpstr>Wingdings 2</vt:lpstr>
      <vt:lpstr>Office Theme</vt:lpstr>
      <vt:lpstr>Office Theme</vt:lpstr>
      <vt:lpstr>27-28.11.2020г.</vt:lpstr>
      <vt:lpstr>Презентация PowerPoint</vt:lpstr>
      <vt:lpstr>Презентация PowerPoint</vt:lpstr>
      <vt:lpstr>Презентация PowerPoint</vt:lpstr>
      <vt:lpstr>Презентация PowerPoint</vt:lpstr>
      <vt:lpstr>Презентация PowerPoint</vt:lpstr>
      <vt:lpstr>4. «Ушки». Стоя, руки в том же положении, что и в предыдущем упражнении. Наклоняем голову (ухом к плечу), делая вдох, к другому плечу тоже самое. Не забывайте выдыхать.</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Director</dc:creator>
  <cp:lastModifiedBy>User</cp:lastModifiedBy>
  <cp:revision>111</cp:revision>
  <cp:lastPrinted>2018-02-07T15:20:00Z</cp:lastPrinted>
  <dcterms:modified xsi:type="dcterms:W3CDTF">2020-11-26T07:54:57Z</dcterms:modified>
  <dc:language>ru-RU</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3</vt:i4>
  </property>
  <property fmtid="{D5CDD505-2E9C-101B-9397-08002B2CF9AE}" pid="8" name="PresentationFormat">
    <vt:lpwstr>Экран (4:3)</vt:lpwstr>
  </property>
  <property fmtid="{D5CDD505-2E9C-101B-9397-08002B2CF9AE}" pid="9" name="ScaleCrop">
    <vt:bool>false</vt:bool>
  </property>
  <property fmtid="{D5CDD505-2E9C-101B-9397-08002B2CF9AE}" pid="10" name="ShareDoc">
    <vt:bool>false</vt:bool>
  </property>
  <property fmtid="{D5CDD505-2E9C-101B-9397-08002B2CF9AE}" pid="11" name="Slides">
    <vt:i4>32</vt:i4>
  </property>
</Properties>
</file>