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v0ab@yandex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980729"/>
            <a:ext cx="5328592" cy="172819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Добрый день!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b="1" dirty="0">
                <a:latin typeface="Times New Roman"/>
                <a:ea typeface="Calibri"/>
                <a:cs typeface="Times New Roman"/>
              </a:rPr>
              <a:t>Занятия по образовательной программе будут проводиться дистанционно до особых распоряжений.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3645024"/>
            <a:ext cx="5616624" cy="1993776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i="1" dirty="0">
                <a:solidFill>
                  <a:srgbClr val="7030A0"/>
                </a:solidFill>
              </a:rPr>
              <a:t>Теория</a:t>
            </a:r>
            <a:r>
              <a:rPr lang="ru-RU" sz="4000" b="1" i="1" dirty="0" smtClean="0">
                <a:solidFill>
                  <a:srgbClr val="7030A0"/>
                </a:solidFill>
              </a:rPr>
              <a:t>.</a:t>
            </a:r>
            <a:r>
              <a:rPr lang="ru-RU" sz="4000" dirty="0"/>
              <a:t> </a:t>
            </a:r>
            <a:r>
              <a:rPr lang="ru-RU" sz="4000" b="1" dirty="0">
                <a:solidFill>
                  <a:srgbClr val="0070C0"/>
                </a:solidFill>
              </a:rPr>
              <a:t>Обобщение при конструировании.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 </a:t>
            </a:r>
            <a:r>
              <a:rPr lang="ru-RU" sz="4000" b="1" i="1" dirty="0" smtClean="0">
                <a:solidFill>
                  <a:srgbClr val="7030A0"/>
                </a:solidFill>
              </a:rPr>
              <a:t>Практика</a:t>
            </a:r>
            <a:r>
              <a:rPr lang="ru-RU" sz="4000" b="1" i="1" dirty="0">
                <a:solidFill>
                  <a:srgbClr val="7030A0"/>
                </a:solidFill>
              </a:rPr>
              <a:t>.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Конструируем: индивидуальные архитектурные сооружения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26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935456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40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913075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484784"/>
            <a:ext cx="7272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Фотографии </a:t>
            </a:r>
            <a:r>
              <a:rPr lang="ru-RU" sz="4400" b="1" dirty="0" smtClean="0"/>
              <a:t>выполненных работ жду до </a:t>
            </a:r>
            <a:r>
              <a:rPr lang="ru-RU" sz="4400" b="1" dirty="0" smtClean="0"/>
              <a:t>14 </a:t>
            </a:r>
            <a:r>
              <a:rPr lang="ru-RU" sz="4400" b="1" dirty="0"/>
              <a:t>декабря </a:t>
            </a:r>
            <a:endParaRPr lang="ru-RU" sz="4400" b="1" dirty="0" smtClean="0"/>
          </a:p>
          <a:p>
            <a:r>
              <a:rPr lang="ru-RU" sz="4400" b="1" dirty="0" smtClean="0"/>
              <a:t>по </a:t>
            </a:r>
            <a:r>
              <a:rPr lang="ru-RU" sz="4400" b="1" dirty="0"/>
              <a:t>электронному адресу </a:t>
            </a:r>
            <a:r>
              <a:rPr lang="en-US" sz="4400" b="1" u="sng" dirty="0" err="1">
                <a:hlinkClick r:id="rId3"/>
              </a:rPr>
              <a:t>rv</a:t>
            </a:r>
            <a:r>
              <a:rPr lang="ru-RU" sz="4400" b="1" u="sng" dirty="0">
                <a:hlinkClick r:id="rId3"/>
              </a:rPr>
              <a:t>0</a:t>
            </a:r>
            <a:r>
              <a:rPr lang="en-US" sz="4400" b="1" u="sng" dirty="0" err="1">
                <a:hlinkClick r:id="rId3"/>
              </a:rPr>
              <a:t>ab</a:t>
            </a:r>
            <a:r>
              <a:rPr lang="ru-RU" sz="4400" b="1" u="sng" dirty="0">
                <a:hlinkClick r:id="rId3"/>
              </a:rPr>
              <a:t>@</a:t>
            </a:r>
            <a:r>
              <a:rPr lang="en-US" sz="4400" b="1" u="sng" dirty="0" err="1">
                <a:hlinkClick r:id="rId3"/>
              </a:rPr>
              <a:t>yandex</a:t>
            </a:r>
            <a:r>
              <a:rPr lang="ru-RU" sz="4400" b="1" u="sng" dirty="0">
                <a:hlinkClick r:id="rId3"/>
              </a:rPr>
              <a:t>.</a:t>
            </a:r>
            <a:r>
              <a:rPr lang="en-US" sz="4400" b="1" u="sng" dirty="0" err="1">
                <a:hlinkClick r:id="rId3"/>
              </a:rPr>
              <a:t>ru</a:t>
            </a:r>
            <a:r>
              <a:rPr lang="ru-RU" sz="4400" dirty="0"/>
              <a:t>  или </a:t>
            </a:r>
            <a:r>
              <a:rPr lang="en-US" sz="4400" dirty="0" err="1"/>
              <a:t>Viber</a:t>
            </a:r>
            <a:r>
              <a:rPr lang="ru-RU" sz="4400" dirty="0"/>
              <a:t>, </a:t>
            </a:r>
            <a:r>
              <a:rPr lang="en-US" sz="4400" dirty="0" err="1"/>
              <a:t>WhatsApp</a:t>
            </a:r>
            <a:endParaRPr lang="ru-RU" sz="4400" dirty="0"/>
          </a:p>
          <a:p>
            <a:r>
              <a:rPr lang="ru-RU" sz="4400" b="1" dirty="0"/>
              <a:t> </a:t>
            </a:r>
            <a:endParaRPr lang="ru-RU" sz="4400" dirty="0"/>
          </a:p>
          <a:p>
            <a:pPr algn="ctr"/>
            <a:r>
              <a:rPr lang="ru-RU" sz="4400" b="1" dirty="0"/>
              <a:t>Желаю удачи!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1824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СПОСОБЫ СОЕДИНЕНИЯ ИЛИ СКРЕПЛЕНИЯ КИРПИЧИКОВ LEGO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900112" y="2708920"/>
            <a:ext cx="7343775" cy="2836143"/>
          </a:xfrm>
        </p:spPr>
      </p:pic>
    </p:spTree>
    <p:extLst>
      <p:ext uri="{BB962C8B-B14F-4D97-AF65-F5344CB8AC3E}">
        <p14:creationId xmlns:p14="http://schemas.microsoft.com/office/powerpoint/2010/main" val="200827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СПОСОБЫ СОЕДИНЕНИЯ ИЛИ СКРЕПЛЕНИЯ КИРПИЧИКОВ LEGO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899592" y="1988840"/>
            <a:ext cx="7409696" cy="37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СПОСОБЫ СОЕДИНЕНИЯ ИЛИ СКРЕПЛЕНИЯ КИРПИЧИКОВ LEGO</a:t>
            </a:r>
            <a:r>
              <a:rPr lang="ru-RU" dirty="0">
                <a:solidFill>
                  <a:srgbClr val="0070C0"/>
                </a:solidFill>
              </a:rPr>
              <a:t> 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832648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9900"/>
                </a:solidFill>
              </a:rPr>
              <a:t>СПОСОБЫ СОЕДИНЕНИЯ ИЛИ СКРЕПЛЕНИЯ КИРПИЧИКОВ LEGO</a:t>
            </a:r>
            <a:r>
              <a:rPr lang="ru-RU" dirty="0">
                <a:solidFill>
                  <a:srgbClr val="0070C0"/>
                </a:solidFill>
              </a:rPr>
              <a:t> 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1628800"/>
            <a:ext cx="731095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 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052736"/>
            <a:ext cx="759588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04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2564904"/>
            <a:ext cx="7488832" cy="3960440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 </a:t>
            </a:r>
            <a:br>
              <a:rPr lang="ru-RU" sz="2700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615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548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-100013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8883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71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8013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70C0"/>
                </a:solidFill>
              </a:rPr>
              <a:t> </a:t>
            </a:r>
            <a:br>
              <a:rPr lang="ru-RU" sz="27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75" y="913074"/>
            <a:ext cx="4122458" cy="53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389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42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Добрый день! Занятия по образовательной программе будут проводиться дистанционно до особых распоряжений. </vt:lpstr>
      <vt:lpstr>СПОСОБЫ СОЕДИНЕНИЯ ИЛИ СКРЕПЛЕНИЯ КИРПИЧИКОВ LEGO  </vt:lpstr>
      <vt:lpstr>СПОСОБЫ СОЕДИНЕНИЯ ИЛИ СКРЕПЛЕНИЯ КИРПИЧИКОВ LEGO  </vt:lpstr>
      <vt:lpstr>СПОСОБЫ СОЕДИНЕНИЯ ИЛИ СКРЕПЛЕНИЯ КИРПИЧИКОВ LEGO  </vt:lpstr>
      <vt:lpstr>СПОСОБЫ СОЕДИНЕНИЯ ИЛИ СКРЕПЛЕНИЯ КИРПИЧИКОВ LEGO  </vt:lpstr>
      <vt:lpstr>  </vt:lpstr>
      <vt:lpstr>       </vt:lpstr>
      <vt:lpstr>  </vt:lpstr>
      <vt:lpstr>  </vt:lpstr>
      <vt:lpstr>  </vt:lpstr>
      <vt:lpstr>  </vt:lpstr>
      <vt:lpstr>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день! Занятия по образовательной программе будут проводиться дистанционно до особых распоряжений. </dc:title>
  <dc:creator>Lenovo</dc:creator>
  <cp:lastModifiedBy>Преподователь</cp:lastModifiedBy>
  <cp:revision>6</cp:revision>
  <dcterms:created xsi:type="dcterms:W3CDTF">2020-11-29T12:56:52Z</dcterms:created>
  <dcterms:modified xsi:type="dcterms:W3CDTF">2020-12-07T02:02:03Z</dcterms:modified>
</cp:coreProperties>
</file>