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v0ab@yandex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15975826605125883896&amp;from=tabbar&amp;parent-reqid=1606645417684073-954628988204103490700330-prestable-app-host-sas-web-yp-177&amp;text=&#1089;&#1087;&#1086;&#1089;&#1086;&#1073;&#1099;+&#1089;&#1086;&#1077;&#1076;&#1080;&#1085;&#1077;&#1085;&#1080;&#1103;+&#1082;&#1091;&#1073;&#1080;&#1082;&#1086;&#1074;+&#1083;&#1077;&#1075;&#1086;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video/preview/?filmId=10357822798855147942&amp;from=tabbar&amp;reqid=1606645668145793-1801932269472111533200155-man2-6064&amp;suggest_reqid=742239950159973567357035971183109&amp;text=&#1082;&#1072;&#1082;+&#1087;&#1086;&#1089;&#1090;&#1088;&#1086;&#1080;&#1090;&#1100;+&#1080;&#1079;+&#1083;&#1077;&#1075;&#1086;+&#1076;&#1086;&#1084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980729"/>
            <a:ext cx="5328592" cy="172819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Добрый день!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dirty="0">
                <a:latin typeface="Times New Roman"/>
                <a:ea typeface="Calibri"/>
                <a:cs typeface="Times New Roman"/>
              </a:rPr>
              <a:t>Занятия по образовательной программе будут проводиться дистанционно до особых распоряжений.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645024"/>
            <a:ext cx="5616624" cy="1993776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Теория.</a:t>
            </a:r>
            <a:r>
              <a:rPr lang="ru-RU" sz="4000" dirty="0">
                <a:solidFill>
                  <a:srgbClr val="7030A0"/>
                </a:solidFill>
              </a:rPr>
              <a:t> Устойчивость конструкций.</a:t>
            </a:r>
          </a:p>
          <a:p>
            <a:r>
              <a:rPr lang="ru-RU" sz="4000" b="1" i="1" dirty="0">
                <a:solidFill>
                  <a:srgbClr val="7030A0"/>
                </a:solidFill>
              </a:rPr>
              <a:t>Практика.</a:t>
            </a:r>
            <a:r>
              <a:rPr lang="ru-RU" sz="4000" dirty="0">
                <a:solidFill>
                  <a:srgbClr val="7030A0"/>
                </a:solidFill>
              </a:rPr>
              <a:t> Конструируем: здания, крыши и навесы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26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01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548680"/>
            <a:ext cx="7488832" cy="108012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 </a:t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2068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3602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Примеры конструкций</a:t>
            </a:r>
            <a:endParaRPr lang="ru-RU" sz="4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323" y="1628800"/>
            <a:ext cx="6863362" cy="48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01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548680"/>
            <a:ext cx="7488832" cy="108012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 </a:t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2068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3602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Примеры конструкций</a:t>
            </a:r>
            <a:endParaRPr lang="ru-RU" sz="4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150" y="1340768"/>
            <a:ext cx="6448425" cy="51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01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548680"/>
            <a:ext cx="7488832" cy="108012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 </a:t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2068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Фотографии </a:t>
            </a:r>
            <a:r>
              <a:rPr lang="ru-RU" sz="4400" b="1" dirty="0" smtClean="0"/>
              <a:t>выполненных работ жду до 6 </a:t>
            </a:r>
            <a:r>
              <a:rPr lang="ru-RU" sz="4400" b="1" dirty="0"/>
              <a:t>декабря </a:t>
            </a:r>
            <a:endParaRPr lang="ru-RU" sz="4400" b="1" dirty="0" smtClean="0"/>
          </a:p>
          <a:p>
            <a:r>
              <a:rPr lang="ru-RU" sz="4400" b="1" dirty="0" smtClean="0"/>
              <a:t>по </a:t>
            </a:r>
            <a:r>
              <a:rPr lang="ru-RU" sz="4400" b="1" dirty="0"/>
              <a:t>электронному адресу </a:t>
            </a:r>
            <a:r>
              <a:rPr lang="en-US" sz="4400" b="1" u="sng" dirty="0" err="1">
                <a:hlinkClick r:id="rId3"/>
              </a:rPr>
              <a:t>rv</a:t>
            </a:r>
            <a:r>
              <a:rPr lang="ru-RU" sz="4400" b="1" u="sng" dirty="0">
                <a:hlinkClick r:id="rId3"/>
              </a:rPr>
              <a:t>0</a:t>
            </a:r>
            <a:r>
              <a:rPr lang="en-US" sz="4400" b="1" u="sng" dirty="0" err="1">
                <a:hlinkClick r:id="rId3"/>
              </a:rPr>
              <a:t>ab</a:t>
            </a:r>
            <a:r>
              <a:rPr lang="ru-RU" sz="4400" b="1" u="sng" dirty="0">
                <a:hlinkClick r:id="rId3"/>
              </a:rPr>
              <a:t>@</a:t>
            </a:r>
            <a:r>
              <a:rPr lang="en-US" sz="4400" b="1" u="sng" dirty="0" err="1">
                <a:hlinkClick r:id="rId3"/>
              </a:rPr>
              <a:t>yandex</a:t>
            </a:r>
            <a:r>
              <a:rPr lang="ru-RU" sz="4400" b="1" u="sng" dirty="0">
                <a:hlinkClick r:id="rId3"/>
              </a:rPr>
              <a:t>.</a:t>
            </a:r>
            <a:r>
              <a:rPr lang="en-US" sz="4400" b="1" u="sng" dirty="0" err="1">
                <a:hlinkClick r:id="rId3"/>
              </a:rPr>
              <a:t>ru</a:t>
            </a:r>
            <a:r>
              <a:rPr lang="ru-RU" sz="4400" dirty="0"/>
              <a:t>  или </a:t>
            </a:r>
            <a:r>
              <a:rPr lang="en-US" sz="4400" dirty="0" err="1"/>
              <a:t>Viber</a:t>
            </a:r>
            <a:r>
              <a:rPr lang="ru-RU" sz="4400" dirty="0"/>
              <a:t>, </a:t>
            </a:r>
            <a:r>
              <a:rPr lang="en-US" sz="4400" dirty="0" err="1"/>
              <a:t>WhatsApp</a:t>
            </a:r>
            <a:endParaRPr lang="ru-RU" sz="4400" dirty="0"/>
          </a:p>
          <a:p>
            <a:r>
              <a:rPr lang="ru-RU" sz="4400" b="1" dirty="0"/>
              <a:t> </a:t>
            </a:r>
            <a:endParaRPr lang="ru-RU" sz="4400" dirty="0"/>
          </a:p>
          <a:p>
            <a:pPr algn="ctr"/>
            <a:r>
              <a:rPr lang="ru-RU" sz="4400" b="1" dirty="0"/>
              <a:t>Желаю удачи!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1824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06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СПОСОБЫ СОЕДИНЕНИЯ ИЛИ СКРЕПЛЕНИЯ КИРПИЧИКОВ LEGO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5"/>
          <a:stretch/>
        </p:blipFill>
        <p:spPr>
          <a:xfrm>
            <a:off x="900112" y="2708920"/>
            <a:ext cx="7343775" cy="2836143"/>
          </a:xfrm>
        </p:spPr>
      </p:pic>
    </p:spTree>
    <p:extLst>
      <p:ext uri="{BB962C8B-B14F-4D97-AF65-F5344CB8AC3E}">
        <p14:creationId xmlns:p14="http://schemas.microsoft.com/office/powerpoint/2010/main" val="200827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СПОСОБЫ СОЕДИНЕНИЯ ИЛИ СКРЕПЛЕНИЯ КИРПИЧИКОВ LEGO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4"/>
          <a:stretch/>
        </p:blipFill>
        <p:spPr>
          <a:xfrm>
            <a:off x="899592" y="1988840"/>
            <a:ext cx="7409696" cy="37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СПОСОБЫ СОЕДИНЕНИЯ ИЛИ СКРЕПЛЕНИЯ КИРПИЧИКОВ LEGO</a:t>
            </a:r>
            <a:r>
              <a:rPr lang="ru-RU" dirty="0">
                <a:solidFill>
                  <a:srgbClr val="0070C0"/>
                </a:solidFill>
              </a:rPr>
              <a:t> 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832648" cy="49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9900"/>
                </a:solidFill>
              </a:rPr>
              <a:t>СПОСОБЫ СОЕДИНЕНИЯ ИЛИ СКРЕПЛЕНИЯ КИРПИЧИКОВ LEGO</a:t>
            </a:r>
            <a:r>
              <a:rPr lang="ru-RU" dirty="0">
                <a:solidFill>
                  <a:srgbClr val="0070C0"/>
                </a:solidFill>
              </a:rPr>
              <a:t> 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628800"/>
            <a:ext cx="731095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CC"/>
                </a:solidFill>
              </a:rPr>
              <a:t>СПОСОБЫ СОЕДИНЕНИЯ ИЛИ СКРЕПЛЕНИЯ КИРПИЧИКОВ LEGO</a:t>
            </a:r>
            <a:r>
              <a:rPr lang="ru-RU" dirty="0">
                <a:solidFill>
                  <a:srgbClr val="0070C0"/>
                </a:solidFill>
              </a:rPr>
              <a:t> 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05678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01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564904"/>
            <a:ext cx="7488832" cy="396044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 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u="sng" dirty="0">
                <a:hlinkClick r:id="rId3"/>
              </a:rPr>
              <a:t>https://yandex.ru/video/preview/?filmId=15975826605125883896&amp;from=tabbar&amp;parent-reqid=1606645417684073-954628988204103490700330-prestable-app-host-sas-web-yp-177&amp;text=способы+соединения+кубиков+лего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/>
              <a:t>м</a:t>
            </a:r>
            <a:r>
              <a:rPr lang="ru-RU" sz="2700" dirty="0" smtClean="0"/>
              <a:t>ногоэтажный дом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u="sng" dirty="0">
                <a:hlinkClick r:id="rId4"/>
              </a:rPr>
              <a:t>https://yandex.ru/video/preview/?filmId=10357822798855147942&amp;from=tabbar&amp;reqid=1606645668145793-1801932269472111533200155-man2-6064&amp;suggest_reqid=742239950159973567357035971183109&amp;text=как+построить+из+лего+дом</a:t>
            </a:r>
            <a:r>
              <a:rPr lang="ru-RU" sz="27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2068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Перейдите по ссылке и посмотрите видео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3054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01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548680"/>
            <a:ext cx="7488832" cy="108012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 </a:t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2068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76470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Примеры конструкций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00808"/>
            <a:ext cx="685800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01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548680"/>
            <a:ext cx="7488832" cy="108012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 </a:t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2068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3602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Примеры конструкций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608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9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Добрый день! Занятия по образовательной программе будут проводиться дистанционно до особых распоряжений. </vt:lpstr>
      <vt:lpstr>СПОСОБЫ СОЕДИНЕНИЯ ИЛИ СКРЕПЛЕНИЯ КИРПИЧИКОВ LEGO  </vt:lpstr>
      <vt:lpstr>СПОСОБЫ СОЕДИНЕНИЯ ИЛИ СКРЕПЛЕНИЯ КИРПИЧИКОВ LEGO  </vt:lpstr>
      <vt:lpstr>СПОСОБЫ СОЕДИНЕНИЯ ИЛИ СКРЕПЛЕНИЯ КИРПИЧИКОВ LEGO  </vt:lpstr>
      <vt:lpstr>СПОСОБЫ СОЕДИНЕНИЯ ИЛИ СКРЕПЛЕНИЯ КИРПИЧИКОВ LEGO  </vt:lpstr>
      <vt:lpstr>СПОСОБЫ СОЕДИНЕНИЯ ИЛИ СКРЕПЛЕНИЯ КИРПИЧИКОВ LEGO  </vt:lpstr>
      <vt:lpstr>  https://yandex.ru/video/preview/?filmId=15975826605125883896&amp;from=tabbar&amp;parent-reqid=1606645417684073-954628988204103490700330-prestable-app-host-sas-web-yp-177&amp;text=способы+соединения+кубиков+лего   многоэтажный дом  https://yandex.ru/video/preview/?filmId=10357822798855147942&amp;from=tabbar&amp;reqid=1606645668145793-1801932269472111533200155-man2-6064&amp;suggest_reqid=742239950159973567357035971183109&amp;text=как+построить+из+лего+дом    </vt:lpstr>
      <vt:lpstr>  </vt:lpstr>
      <vt:lpstr>  </vt:lpstr>
      <vt:lpstr>  </vt:lpstr>
      <vt:lpstr>  </vt:lpstr>
      <vt:lpstr>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 Занятия по образовательной программе будут проводиться дистанционно до особых распоряжений. </dc:title>
  <dc:creator>Lenovo</dc:creator>
  <cp:lastModifiedBy>Lenovo</cp:lastModifiedBy>
  <cp:revision>4</cp:revision>
  <dcterms:created xsi:type="dcterms:W3CDTF">2020-11-29T12:56:52Z</dcterms:created>
  <dcterms:modified xsi:type="dcterms:W3CDTF">2020-11-29T13:48:32Z</dcterms:modified>
</cp:coreProperties>
</file>